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04" r:id="rId1"/>
  </p:sldMasterIdLst>
  <p:notesMasterIdLst>
    <p:notesMasterId r:id="rId16"/>
  </p:notesMasterIdLst>
  <p:sldIdLst>
    <p:sldId id="256" r:id="rId2"/>
    <p:sldId id="257" r:id="rId3"/>
    <p:sldId id="258" r:id="rId4"/>
    <p:sldId id="259" r:id="rId5"/>
    <p:sldId id="265" r:id="rId6"/>
    <p:sldId id="261" r:id="rId7"/>
    <p:sldId id="263" r:id="rId8"/>
    <p:sldId id="260" r:id="rId9"/>
    <p:sldId id="268" r:id="rId10"/>
    <p:sldId id="269" r:id="rId11"/>
    <p:sldId id="264" r:id="rId12"/>
    <p:sldId id="270" r:id="rId13"/>
    <p:sldId id="266" r:id="rId14"/>
    <p:sldId id="267" r:id="rId15"/>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CC0547-7D2B-48B3-B5F0-1761B04E5C3A}" v="1" dt="2023-12-01T05:14:46.663"/>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85" autoAdjust="0"/>
    <p:restoredTop sz="94660"/>
  </p:normalViewPr>
  <p:slideViewPr>
    <p:cSldViewPr>
      <p:cViewPr varScale="1">
        <p:scale>
          <a:sx n="59" d="100"/>
          <a:sy n="59" d="100"/>
        </p:scale>
        <p:origin x="836" y="5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hansi koritala" userId="ad6ecacadd82852f" providerId="LiveId" clId="{52CC0547-7D2B-48B3-B5F0-1761B04E5C3A}"/>
    <pc:docChg chg="modSld">
      <pc:chgData name="jhansi koritala" userId="ad6ecacadd82852f" providerId="LiveId" clId="{52CC0547-7D2B-48B3-B5F0-1761B04E5C3A}" dt="2023-12-01T05:14:46.657" v="28"/>
      <pc:docMkLst>
        <pc:docMk/>
      </pc:docMkLst>
      <pc:sldChg chg="addSp modSp mod">
        <pc:chgData name="jhansi koritala" userId="ad6ecacadd82852f" providerId="LiveId" clId="{52CC0547-7D2B-48B3-B5F0-1761B04E5C3A}" dt="2023-12-01T05:14:46.657" v="28"/>
        <pc:sldMkLst>
          <pc:docMk/>
          <pc:sldMk cId="0" sldId="256"/>
        </pc:sldMkLst>
        <pc:spChg chg="mod">
          <ac:chgData name="jhansi koritala" userId="ad6ecacadd82852f" providerId="LiveId" clId="{52CC0547-7D2B-48B3-B5F0-1761B04E5C3A}" dt="2023-12-01T04:47:57.281" v="27" actId="20577"/>
          <ac:spMkLst>
            <pc:docMk/>
            <pc:sldMk cId="0" sldId="256"/>
            <ac:spMk id="10" creationId="{EE6B04B0-CAA2-3196-73D4-2B304B7C98D8}"/>
          </ac:spMkLst>
        </pc:spChg>
        <pc:picChg chg="add mod">
          <ac:chgData name="jhansi koritala" userId="ad6ecacadd82852f" providerId="LiveId" clId="{52CC0547-7D2B-48B3-B5F0-1761B04E5C3A}" dt="2023-12-01T05:14:46.657" v="28"/>
          <ac:picMkLst>
            <pc:docMk/>
            <pc:sldMk cId="0" sldId="256"/>
            <ac:picMk id="8" creationId="{05CB818C-5ECE-01AC-AA8F-7CFE5D49DCF3}"/>
          </ac:picMkLst>
        </pc:picChg>
      </pc:sldChg>
      <pc:sldChg chg="addSp modSp">
        <pc:chgData name="jhansi koritala" userId="ad6ecacadd82852f" providerId="LiveId" clId="{52CC0547-7D2B-48B3-B5F0-1761B04E5C3A}" dt="2023-12-01T05:14:46.657" v="28"/>
        <pc:sldMkLst>
          <pc:docMk/>
          <pc:sldMk cId="0" sldId="257"/>
        </pc:sldMkLst>
        <pc:picChg chg="add mod">
          <ac:chgData name="jhansi koritala" userId="ad6ecacadd82852f" providerId="LiveId" clId="{52CC0547-7D2B-48B3-B5F0-1761B04E5C3A}" dt="2023-12-01T05:14:46.657" v="28"/>
          <ac:picMkLst>
            <pc:docMk/>
            <pc:sldMk cId="0" sldId="257"/>
            <ac:picMk id="6" creationId="{2851B7E1-51E1-5D9B-A065-5DED2501D859}"/>
          </ac:picMkLst>
        </pc:picChg>
      </pc:sldChg>
      <pc:sldChg chg="addSp modSp">
        <pc:chgData name="jhansi koritala" userId="ad6ecacadd82852f" providerId="LiveId" clId="{52CC0547-7D2B-48B3-B5F0-1761B04E5C3A}" dt="2023-12-01T05:14:46.657" v="28"/>
        <pc:sldMkLst>
          <pc:docMk/>
          <pc:sldMk cId="0" sldId="258"/>
        </pc:sldMkLst>
        <pc:picChg chg="add mod">
          <ac:chgData name="jhansi koritala" userId="ad6ecacadd82852f" providerId="LiveId" clId="{52CC0547-7D2B-48B3-B5F0-1761B04E5C3A}" dt="2023-12-01T05:14:46.657" v="28"/>
          <ac:picMkLst>
            <pc:docMk/>
            <pc:sldMk cId="0" sldId="258"/>
            <ac:picMk id="5" creationId="{14152CCA-5D21-240A-0FF5-5C76334CDBCC}"/>
          </ac:picMkLst>
        </pc:picChg>
      </pc:sldChg>
      <pc:sldChg chg="addSp modSp">
        <pc:chgData name="jhansi koritala" userId="ad6ecacadd82852f" providerId="LiveId" clId="{52CC0547-7D2B-48B3-B5F0-1761B04E5C3A}" dt="2023-12-01T05:14:46.657" v="28"/>
        <pc:sldMkLst>
          <pc:docMk/>
          <pc:sldMk cId="0" sldId="259"/>
        </pc:sldMkLst>
        <pc:picChg chg="add mod">
          <ac:chgData name="jhansi koritala" userId="ad6ecacadd82852f" providerId="LiveId" clId="{52CC0547-7D2B-48B3-B5F0-1761B04E5C3A}" dt="2023-12-01T05:14:46.657" v="28"/>
          <ac:picMkLst>
            <pc:docMk/>
            <pc:sldMk cId="0" sldId="259"/>
            <ac:picMk id="5" creationId="{7A425C87-8676-22B6-C6F4-4F78D8668C7D}"/>
          </ac:picMkLst>
        </pc:picChg>
      </pc:sldChg>
      <pc:sldChg chg="addSp modSp">
        <pc:chgData name="jhansi koritala" userId="ad6ecacadd82852f" providerId="LiveId" clId="{52CC0547-7D2B-48B3-B5F0-1761B04E5C3A}" dt="2023-12-01T05:14:46.657" v="28"/>
        <pc:sldMkLst>
          <pc:docMk/>
          <pc:sldMk cId="0" sldId="260"/>
        </pc:sldMkLst>
        <pc:picChg chg="add mod">
          <ac:chgData name="jhansi koritala" userId="ad6ecacadd82852f" providerId="LiveId" clId="{52CC0547-7D2B-48B3-B5F0-1761B04E5C3A}" dt="2023-12-01T05:14:46.657" v="28"/>
          <ac:picMkLst>
            <pc:docMk/>
            <pc:sldMk cId="0" sldId="260"/>
            <ac:picMk id="5" creationId="{6E4E2689-95B4-F806-A150-835483E96218}"/>
          </ac:picMkLst>
        </pc:picChg>
      </pc:sldChg>
      <pc:sldChg chg="addSp modSp">
        <pc:chgData name="jhansi koritala" userId="ad6ecacadd82852f" providerId="LiveId" clId="{52CC0547-7D2B-48B3-B5F0-1761B04E5C3A}" dt="2023-12-01T05:14:46.657" v="28"/>
        <pc:sldMkLst>
          <pc:docMk/>
          <pc:sldMk cId="0" sldId="261"/>
        </pc:sldMkLst>
        <pc:picChg chg="add mod">
          <ac:chgData name="jhansi koritala" userId="ad6ecacadd82852f" providerId="LiveId" clId="{52CC0547-7D2B-48B3-B5F0-1761B04E5C3A}" dt="2023-12-01T05:14:46.657" v="28"/>
          <ac:picMkLst>
            <pc:docMk/>
            <pc:sldMk cId="0" sldId="261"/>
            <ac:picMk id="5" creationId="{CB8264AA-4789-8558-EBBA-5D7ECFC33CE0}"/>
          </ac:picMkLst>
        </pc:picChg>
      </pc:sldChg>
      <pc:sldChg chg="addSp modSp">
        <pc:chgData name="jhansi koritala" userId="ad6ecacadd82852f" providerId="LiveId" clId="{52CC0547-7D2B-48B3-B5F0-1761B04E5C3A}" dt="2023-12-01T05:14:46.657" v="28"/>
        <pc:sldMkLst>
          <pc:docMk/>
          <pc:sldMk cId="0" sldId="263"/>
        </pc:sldMkLst>
        <pc:picChg chg="add mod">
          <ac:chgData name="jhansi koritala" userId="ad6ecacadd82852f" providerId="LiveId" clId="{52CC0547-7D2B-48B3-B5F0-1761B04E5C3A}" dt="2023-12-01T05:14:46.657" v="28"/>
          <ac:picMkLst>
            <pc:docMk/>
            <pc:sldMk cId="0" sldId="263"/>
            <ac:picMk id="5" creationId="{625BA5D7-E8B7-FCBD-4D63-CE509F8301AB}"/>
          </ac:picMkLst>
        </pc:picChg>
      </pc:sldChg>
      <pc:sldChg chg="addSp modSp">
        <pc:chgData name="jhansi koritala" userId="ad6ecacadd82852f" providerId="LiveId" clId="{52CC0547-7D2B-48B3-B5F0-1761B04E5C3A}" dt="2023-12-01T05:14:46.657" v="28"/>
        <pc:sldMkLst>
          <pc:docMk/>
          <pc:sldMk cId="1205066777" sldId="264"/>
        </pc:sldMkLst>
        <pc:picChg chg="add mod">
          <ac:chgData name="jhansi koritala" userId="ad6ecacadd82852f" providerId="LiveId" clId="{52CC0547-7D2B-48B3-B5F0-1761B04E5C3A}" dt="2023-12-01T05:14:46.657" v="28"/>
          <ac:picMkLst>
            <pc:docMk/>
            <pc:sldMk cId="1205066777" sldId="264"/>
            <ac:picMk id="6" creationId="{41BEBB3F-93FE-2626-EA21-C4A91F848A09}"/>
          </ac:picMkLst>
        </pc:picChg>
      </pc:sldChg>
      <pc:sldChg chg="addSp modSp">
        <pc:chgData name="jhansi koritala" userId="ad6ecacadd82852f" providerId="LiveId" clId="{52CC0547-7D2B-48B3-B5F0-1761B04E5C3A}" dt="2023-12-01T05:14:46.657" v="28"/>
        <pc:sldMkLst>
          <pc:docMk/>
          <pc:sldMk cId="800497932" sldId="265"/>
        </pc:sldMkLst>
        <pc:picChg chg="add mod">
          <ac:chgData name="jhansi koritala" userId="ad6ecacadd82852f" providerId="LiveId" clId="{52CC0547-7D2B-48B3-B5F0-1761B04E5C3A}" dt="2023-12-01T05:14:46.657" v="28"/>
          <ac:picMkLst>
            <pc:docMk/>
            <pc:sldMk cId="800497932" sldId="265"/>
            <ac:picMk id="5" creationId="{F3513DA4-5961-FCBD-49CD-E11E65786FDD}"/>
          </ac:picMkLst>
        </pc:picChg>
      </pc:sldChg>
      <pc:sldChg chg="addSp modSp">
        <pc:chgData name="jhansi koritala" userId="ad6ecacadd82852f" providerId="LiveId" clId="{52CC0547-7D2B-48B3-B5F0-1761B04E5C3A}" dt="2023-12-01T05:14:46.657" v="28"/>
        <pc:sldMkLst>
          <pc:docMk/>
          <pc:sldMk cId="1047888657" sldId="266"/>
        </pc:sldMkLst>
        <pc:picChg chg="add mod">
          <ac:chgData name="jhansi koritala" userId="ad6ecacadd82852f" providerId="LiveId" clId="{52CC0547-7D2B-48B3-B5F0-1761B04E5C3A}" dt="2023-12-01T05:14:46.657" v="28"/>
          <ac:picMkLst>
            <pc:docMk/>
            <pc:sldMk cId="1047888657" sldId="266"/>
            <ac:picMk id="4" creationId="{3719FB82-5150-9EC0-501B-5AEBA666F8CA}"/>
          </ac:picMkLst>
        </pc:picChg>
      </pc:sldChg>
      <pc:sldChg chg="addSp modSp">
        <pc:chgData name="jhansi koritala" userId="ad6ecacadd82852f" providerId="LiveId" clId="{52CC0547-7D2B-48B3-B5F0-1761B04E5C3A}" dt="2023-12-01T05:14:46.657" v="28"/>
        <pc:sldMkLst>
          <pc:docMk/>
          <pc:sldMk cId="2739445665" sldId="267"/>
        </pc:sldMkLst>
        <pc:picChg chg="add mod">
          <ac:chgData name="jhansi koritala" userId="ad6ecacadd82852f" providerId="LiveId" clId="{52CC0547-7D2B-48B3-B5F0-1761B04E5C3A}" dt="2023-12-01T05:14:46.657" v="28"/>
          <ac:picMkLst>
            <pc:docMk/>
            <pc:sldMk cId="2739445665" sldId="267"/>
            <ac:picMk id="5" creationId="{0A92B4FC-B91D-71C4-77B9-EF4BEC6837AE}"/>
          </ac:picMkLst>
        </pc:picChg>
      </pc:sldChg>
      <pc:sldChg chg="addSp modSp">
        <pc:chgData name="jhansi koritala" userId="ad6ecacadd82852f" providerId="LiveId" clId="{52CC0547-7D2B-48B3-B5F0-1761B04E5C3A}" dt="2023-12-01T05:14:46.657" v="28"/>
        <pc:sldMkLst>
          <pc:docMk/>
          <pc:sldMk cId="1323911452" sldId="268"/>
        </pc:sldMkLst>
        <pc:picChg chg="add mod">
          <ac:chgData name="jhansi koritala" userId="ad6ecacadd82852f" providerId="LiveId" clId="{52CC0547-7D2B-48B3-B5F0-1761B04E5C3A}" dt="2023-12-01T05:14:46.657" v="28"/>
          <ac:picMkLst>
            <pc:docMk/>
            <pc:sldMk cId="1323911452" sldId="268"/>
            <ac:picMk id="4" creationId="{7BE1240B-04EA-5006-90ED-F2E25C3E5223}"/>
          </ac:picMkLst>
        </pc:picChg>
      </pc:sldChg>
      <pc:sldChg chg="addSp modSp">
        <pc:chgData name="jhansi koritala" userId="ad6ecacadd82852f" providerId="LiveId" clId="{52CC0547-7D2B-48B3-B5F0-1761B04E5C3A}" dt="2023-12-01T05:14:46.657" v="28"/>
        <pc:sldMkLst>
          <pc:docMk/>
          <pc:sldMk cId="2972478432" sldId="269"/>
        </pc:sldMkLst>
        <pc:picChg chg="add mod">
          <ac:chgData name="jhansi koritala" userId="ad6ecacadd82852f" providerId="LiveId" clId="{52CC0547-7D2B-48B3-B5F0-1761B04E5C3A}" dt="2023-12-01T05:14:46.657" v="28"/>
          <ac:picMkLst>
            <pc:docMk/>
            <pc:sldMk cId="2972478432" sldId="269"/>
            <ac:picMk id="4" creationId="{691E5A29-C82F-3DE9-ABFB-38DD6D49CCBD}"/>
          </ac:picMkLst>
        </pc:picChg>
      </pc:sldChg>
      <pc:sldChg chg="addSp modSp">
        <pc:chgData name="jhansi koritala" userId="ad6ecacadd82852f" providerId="LiveId" clId="{52CC0547-7D2B-48B3-B5F0-1761B04E5C3A}" dt="2023-12-01T05:14:46.657" v="28"/>
        <pc:sldMkLst>
          <pc:docMk/>
          <pc:sldMk cId="3062900347" sldId="270"/>
        </pc:sldMkLst>
        <pc:picChg chg="add mod">
          <ac:chgData name="jhansi koritala" userId="ad6ecacadd82852f" providerId="LiveId" clId="{52CC0547-7D2B-48B3-B5F0-1761B04E5C3A}" dt="2023-12-01T05:14:46.657" v="28"/>
          <ac:picMkLst>
            <pc:docMk/>
            <pc:sldMk cId="3062900347" sldId="270"/>
            <ac:picMk id="4" creationId="{618592DD-A58C-387B-AE7F-BC967110F494}"/>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6.xml.rels><?xml version="1.0" encoding="UTF-8" standalone="yes"?>
<Relationships xmlns="http://schemas.openxmlformats.org/package/2006/relationships"><Relationship Id="rId1" Type="http://schemas.openxmlformats.org/officeDocument/2006/relationships/hyperlink" Target="https://www.kaggle.com/datasets/crowdflower/twitter-airline-sentiment" TargetMode="External"/></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6.xml.rels><?xml version="1.0" encoding="UTF-8" standalone="yes"?>
<Relationships xmlns="http://schemas.openxmlformats.org/package/2006/relationships"><Relationship Id="rId1" Type="http://schemas.openxmlformats.org/officeDocument/2006/relationships/hyperlink" Target="https://www.kaggle.com/datasets/crowdflower/twitter-airline-sentiment"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dgm:fillClrLst>
    <dgm:linClrLst meth="repeat">
      <a:schemeClr val="lt1">
        <a:alpha val="0"/>
      </a:schemeClr>
    </dgm:linClrLst>
    <dgm:effectClrLst/>
    <dgm:txLinClrLst/>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3F2AC1-77A2-4284-B6FE-44C299C9622F}"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3210857-C2D7-4E4B-95A3-FF4F950AD50E}">
      <dgm:prSet custT="1"/>
      <dgm:spPr/>
      <dgm:t>
        <a:bodyPr/>
        <a:lstStyle/>
        <a:p>
          <a:pPr>
            <a:lnSpc>
              <a:spcPct val="100000"/>
            </a:lnSpc>
          </a:pPr>
          <a:r>
            <a:rPr lang="en-US" sz="1400" dirty="0"/>
            <a:t>As we know, the opinions collected from Twitter are often presented in an unstructured textual format. Processing the data and analyzing the feedbacks to better the products and services </a:t>
          </a:r>
        </a:p>
      </dgm:t>
    </dgm:pt>
    <dgm:pt modelId="{670CE022-6E1F-4922-AF58-227B46D6BC0C}" type="parTrans" cxnId="{6021D18A-775F-42DE-B660-BB73AF0E0475}">
      <dgm:prSet/>
      <dgm:spPr/>
      <dgm:t>
        <a:bodyPr/>
        <a:lstStyle/>
        <a:p>
          <a:endParaRPr lang="en-US"/>
        </a:p>
      </dgm:t>
    </dgm:pt>
    <dgm:pt modelId="{AE236A75-E956-4FEE-B157-9404159BFF89}" type="sibTrans" cxnId="{6021D18A-775F-42DE-B660-BB73AF0E0475}">
      <dgm:prSet/>
      <dgm:spPr/>
      <dgm:t>
        <a:bodyPr/>
        <a:lstStyle/>
        <a:p>
          <a:pPr>
            <a:lnSpc>
              <a:spcPct val="100000"/>
            </a:lnSpc>
          </a:pPr>
          <a:endParaRPr lang="en-US"/>
        </a:p>
      </dgm:t>
    </dgm:pt>
    <dgm:pt modelId="{0E522317-883F-4313-920F-30E0CC04092E}">
      <dgm:prSet custT="1"/>
      <dgm:spPr/>
      <dgm:t>
        <a:bodyPr/>
        <a:lstStyle/>
        <a:p>
          <a:pPr>
            <a:lnSpc>
              <a:spcPct val="100000"/>
            </a:lnSpc>
          </a:pPr>
          <a:r>
            <a:rPr lang="en-US" sz="1200" dirty="0"/>
            <a:t>Analyzing unstructured data can be a challenging, time-intensive, and expensive task. Despite this, businesses can utilize sentiment analysis to automatically interpret, process, and categorize such data. This allows them to derive meaningful insights from unstructured text without the manual effort involved.</a:t>
          </a:r>
        </a:p>
      </dgm:t>
    </dgm:pt>
    <dgm:pt modelId="{E09B10BF-21D6-4DEF-9E89-1CC5ACF3620A}" type="parTrans" cxnId="{07889C8A-7765-46CB-96AF-4940A45BEE25}">
      <dgm:prSet/>
      <dgm:spPr/>
      <dgm:t>
        <a:bodyPr/>
        <a:lstStyle/>
        <a:p>
          <a:endParaRPr lang="en-US"/>
        </a:p>
      </dgm:t>
    </dgm:pt>
    <dgm:pt modelId="{0115F0A3-FD87-46FC-8F5C-0BDD8B76E52E}" type="sibTrans" cxnId="{07889C8A-7765-46CB-96AF-4940A45BEE25}">
      <dgm:prSet/>
      <dgm:spPr/>
      <dgm:t>
        <a:bodyPr/>
        <a:lstStyle/>
        <a:p>
          <a:pPr>
            <a:lnSpc>
              <a:spcPct val="100000"/>
            </a:lnSpc>
          </a:pPr>
          <a:endParaRPr lang="en-US"/>
        </a:p>
      </dgm:t>
    </dgm:pt>
    <dgm:pt modelId="{E0851C99-078F-49DA-8BD6-BA38485AFC4C}">
      <dgm:prSet custT="1"/>
      <dgm:spPr/>
      <dgm:t>
        <a:bodyPr/>
        <a:lstStyle/>
        <a:p>
          <a:pPr>
            <a:lnSpc>
              <a:spcPct val="100000"/>
            </a:lnSpc>
          </a:pPr>
          <a:r>
            <a:rPr lang="en-US" sz="1400" dirty="0"/>
            <a:t>This project  goal is to conduct sentiment analysis on six US Airlines’ tweets.</a:t>
          </a:r>
        </a:p>
      </dgm:t>
    </dgm:pt>
    <dgm:pt modelId="{1370F236-4592-47CF-BF7F-B32E864562C9}" type="parTrans" cxnId="{C2C5562A-EF93-4623-90A7-1302AE117871}">
      <dgm:prSet/>
      <dgm:spPr/>
      <dgm:t>
        <a:bodyPr/>
        <a:lstStyle/>
        <a:p>
          <a:endParaRPr lang="en-US"/>
        </a:p>
      </dgm:t>
    </dgm:pt>
    <dgm:pt modelId="{B9794234-428F-4E63-979A-ED1BE732B501}" type="sibTrans" cxnId="{C2C5562A-EF93-4623-90A7-1302AE117871}">
      <dgm:prSet/>
      <dgm:spPr/>
      <dgm:t>
        <a:bodyPr/>
        <a:lstStyle/>
        <a:p>
          <a:pPr>
            <a:lnSpc>
              <a:spcPct val="100000"/>
            </a:lnSpc>
          </a:pPr>
          <a:endParaRPr lang="en-US"/>
        </a:p>
      </dgm:t>
    </dgm:pt>
    <dgm:pt modelId="{F62CF089-65B8-4A88-924B-EB4AA7C3E172}">
      <dgm:prSet custT="1"/>
      <dgm:spPr/>
      <dgm:t>
        <a:bodyPr/>
        <a:lstStyle/>
        <a:p>
          <a:pPr>
            <a:lnSpc>
              <a:spcPct val="100000"/>
            </a:lnSpc>
          </a:pPr>
          <a:r>
            <a:rPr lang="en-US" sz="1400" b="0" i="0" dirty="0"/>
            <a:t>The objective is to classify each tweet into one of three categories: positive, negative, or neutral sentiment. This clear objective will be emphasized in our revised project definition to avoid any ambiguity.</a:t>
          </a:r>
          <a:r>
            <a:rPr lang="en-US" sz="1400" dirty="0"/>
            <a:t>.</a:t>
          </a:r>
        </a:p>
      </dgm:t>
    </dgm:pt>
    <dgm:pt modelId="{80D7EF56-8AA3-4FBE-9884-F6D9C21534AC}" type="parTrans" cxnId="{CD2359A2-C318-4346-8964-6E65EB315F5E}">
      <dgm:prSet/>
      <dgm:spPr/>
      <dgm:t>
        <a:bodyPr/>
        <a:lstStyle/>
        <a:p>
          <a:endParaRPr lang="en-US"/>
        </a:p>
      </dgm:t>
    </dgm:pt>
    <dgm:pt modelId="{189275F2-E605-4ABE-B9AE-69F86473C6A7}" type="sibTrans" cxnId="{CD2359A2-C318-4346-8964-6E65EB315F5E}">
      <dgm:prSet/>
      <dgm:spPr/>
      <dgm:t>
        <a:bodyPr/>
        <a:lstStyle/>
        <a:p>
          <a:pPr>
            <a:lnSpc>
              <a:spcPct val="100000"/>
            </a:lnSpc>
          </a:pPr>
          <a:endParaRPr lang="en-US"/>
        </a:p>
      </dgm:t>
    </dgm:pt>
    <dgm:pt modelId="{78B13866-7633-4A48-AFC5-A705CC5CA5C6}">
      <dgm:prSet custT="1"/>
      <dgm:spPr/>
      <dgm:t>
        <a:bodyPr/>
        <a:lstStyle/>
        <a:p>
          <a:pPr>
            <a:lnSpc>
              <a:spcPct val="100000"/>
            </a:lnSpc>
          </a:pPr>
          <a:r>
            <a:rPr lang="en-US" sz="1600" dirty="0"/>
            <a:t>The task is to analyze how the travelers in February 2015 expressed their opinion  on twitter about six  major US airline</a:t>
          </a:r>
        </a:p>
      </dgm:t>
    </dgm:pt>
    <dgm:pt modelId="{2CDE3770-6173-4DDE-9253-4EC0B7FE56E5}" type="parTrans" cxnId="{667AC725-0233-463F-BC20-56E1E08AA12D}">
      <dgm:prSet/>
      <dgm:spPr/>
      <dgm:t>
        <a:bodyPr/>
        <a:lstStyle/>
        <a:p>
          <a:endParaRPr lang="en-US"/>
        </a:p>
      </dgm:t>
    </dgm:pt>
    <dgm:pt modelId="{775DA70B-A780-4699-BEE0-7D1061183D64}" type="sibTrans" cxnId="{667AC725-0233-463F-BC20-56E1E08AA12D}">
      <dgm:prSet/>
      <dgm:spPr/>
      <dgm:t>
        <a:bodyPr/>
        <a:lstStyle/>
        <a:p>
          <a:endParaRPr lang="en-US"/>
        </a:p>
      </dgm:t>
    </dgm:pt>
    <dgm:pt modelId="{CB48D815-9434-440C-938F-2C1D9A6D503D}" type="pres">
      <dgm:prSet presAssocID="{033F2AC1-77A2-4284-B6FE-44C299C9622F}" presName="root" presStyleCnt="0">
        <dgm:presLayoutVars>
          <dgm:dir/>
          <dgm:resizeHandles val="exact"/>
        </dgm:presLayoutVars>
      </dgm:prSet>
      <dgm:spPr/>
    </dgm:pt>
    <dgm:pt modelId="{93BBD822-2E9C-499E-9181-0ECAF3795665}" type="pres">
      <dgm:prSet presAssocID="{03210857-C2D7-4E4B-95A3-FF4F950AD50E}" presName="compNode" presStyleCnt="0"/>
      <dgm:spPr/>
    </dgm:pt>
    <dgm:pt modelId="{3EC73654-BA85-4806-9701-4FD8D4B147A3}" type="pres">
      <dgm:prSet presAssocID="{03210857-C2D7-4E4B-95A3-FF4F950AD50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Bubble"/>
        </a:ext>
      </dgm:extLst>
    </dgm:pt>
    <dgm:pt modelId="{64E7B032-8F4A-483E-BEEC-1557B4B035FE}" type="pres">
      <dgm:prSet presAssocID="{03210857-C2D7-4E4B-95A3-FF4F950AD50E}" presName="spaceRect" presStyleCnt="0"/>
      <dgm:spPr/>
    </dgm:pt>
    <dgm:pt modelId="{CE8CCEF0-9C30-4A94-8D6C-453C49E50449}" type="pres">
      <dgm:prSet presAssocID="{03210857-C2D7-4E4B-95A3-FF4F950AD50E}" presName="textRect" presStyleLbl="revTx" presStyleIdx="0" presStyleCnt="5">
        <dgm:presLayoutVars>
          <dgm:chMax val="1"/>
          <dgm:chPref val="1"/>
        </dgm:presLayoutVars>
      </dgm:prSet>
      <dgm:spPr/>
    </dgm:pt>
    <dgm:pt modelId="{919F220A-8E45-4766-BE40-E7F81A6D5AF1}" type="pres">
      <dgm:prSet presAssocID="{AE236A75-E956-4FEE-B157-9404159BFF89}" presName="sibTrans" presStyleCnt="0"/>
      <dgm:spPr/>
    </dgm:pt>
    <dgm:pt modelId="{CA4B6EB0-0FB4-42AE-BCF2-9FCF326C11B3}" type="pres">
      <dgm:prSet presAssocID="{0E522317-883F-4313-920F-30E0CC04092E}" presName="compNode" presStyleCnt="0"/>
      <dgm:spPr/>
    </dgm:pt>
    <dgm:pt modelId="{B952C6DA-5C11-40F8-8C76-163E52188787}" type="pres">
      <dgm:prSet presAssocID="{0E522317-883F-4313-920F-30E0CC04092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ze"/>
        </a:ext>
      </dgm:extLst>
    </dgm:pt>
    <dgm:pt modelId="{35AFB834-A0A0-45F1-B8F9-D45DBF562C55}" type="pres">
      <dgm:prSet presAssocID="{0E522317-883F-4313-920F-30E0CC04092E}" presName="spaceRect" presStyleCnt="0"/>
      <dgm:spPr/>
    </dgm:pt>
    <dgm:pt modelId="{D7241AB7-9CF5-4B96-AE05-A20B7C8D4209}" type="pres">
      <dgm:prSet presAssocID="{0E522317-883F-4313-920F-30E0CC04092E}" presName="textRect" presStyleLbl="revTx" presStyleIdx="1" presStyleCnt="5">
        <dgm:presLayoutVars>
          <dgm:chMax val="1"/>
          <dgm:chPref val="1"/>
        </dgm:presLayoutVars>
      </dgm:prSet>
      <dgm:spPr/>
    </dgm:pt>
    <dgm:pt modelId="{6EB3F4C3-5A01-4B56-8564-CF32555BE973}" type="pres">
      <dgm:prSet presAssocID="{0115F0A3-FD87-46FC-8F5C-0BDD8B76E52E}" presName="sibTrans" presStyleCnt="0"/>
      <dgm:spPr/>
    </dgm:pt>
    <dgm:pt modelId="{A8BEBDC2-85B3-41F3-B65F-8C9E11BE6FF7}" type="pres">
      <dgm:prSet presAssocID="{E0851C99-078F-49DA-8BD6-BA38485AFC4C}" presName="compNode" presStyleCnt="0"/>
      <dgm:spPr/>
    </dgm:pt>
    <dgm:pt modelId="{653711C4-72FD-4580-A4A9-2F52BDE440D6}" type="pres">
      <dgm:prSet presAssocID="{E0851C99-078F-49DA-8BD6-BA38485AFC4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ilot"/>
        </a:ext>
      </dgm:extLst>
    </dgm:pt>
    <dgm:pt modelId="{52BFCB6A-F016-4C89-A673-78EB7F7FCF66}" type="pres">
      <dgm:prSet presAssocID="{E0851C99-078F-49DA-8BD6-BA38485AFC4C}" presName="spaceRect" presStyleCnt="0"/>
      <dgm:spPr/>
    </dgm:pt>
    <dgm:pt modelId="{5D185D5D-EE8A-4E75-A2DA-588B984F15B8}" type="pres">
      <dgm:prSet presAssocID="{E0851C99-078F-49DA-8BD6-BA38485AFC4C}" presName="textRect" presStyleLbl="revTx" presStyleIdx="2" presStyleCnt="5">
        <dgm:presLayoutVars>
          <dgm:chMax val="1"/>
          <dgm:chPref val="1"/>
        </dgm:presLayoutVars>
      </dgm:prSet>
      <dgm:spPr/>
    </dgm:pt>
    <dgm:pt modelId="{A73B69AA-A5E6-41A0-B99C-E8410DB8146E}" type="pres">
      <dgm:prSet presAssocID="{B9794234-428F-4E63-979A-ED1BE732B501}" presName="sibTrans" presStyleCnt="0"/>
      <dgm:spPr/>
    </dgm:pt>
    <dgm:pt modelId="{86CAE159-FA99-45A4-A031-2E64B6054A7A}" type="pres">
      <dgm:prSet presAssocID="{F62CF089-65B8-4A88-924B-EB4AA7C3E172}" presName="compNode" presStyleCnt="0"/>
      <dgm:spPr/>
    </dgm:pt>
    <dgm:pt modelId="{3A2DCE0F-8E9E-4B41-82B4-A9E467A34426}" type="pres">
      <dgm:prSet presAssocID="{F62CF089-65B8-4A88-924B-EB4AA7C3E17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ubtitles"/>
        </a:ext>
      </dgm:extLst>
    </dgm:pt>
    <dgm:pt modelId="{7E605CDE-64E1-4920-8E94-6FD5CC05B953}" type="pres">
      <dgm:prSet presAssocID="{F62CF089-65B8-4A88-924B-EB4AA7C3E172}" presName="spaceRect" presStyleCnt="0"/>
      <dgm:spPr/>
    </dgm:pt>
    <dgm:pt modelId="{F0341FC8-DAFE-4E2F-A3A0-BCD54C6DCA59}" type="pres">
      <dgm:prSet presAssocID="{F62CF089-65B8-4A88-924B-EB4AA7C3E172}" presName="textRect" presStyleLbl="revTx" presStyleIdx="3" presStyleCnt="5">
        <dgm:presLayoutVars>
          <dgm:chMax val="1"/>
          <dgm:chPref val="1"/>
        </dgm:presLayoutVars>
      </dgm:prSet>
      <dgm:spPr/>
    </dgm:pt>
    <dgm:pt modelId="{C328DDB6-9276-4E13-AF24-6FFDAB0B8F9F}" type="pres">
      <dgm:prSet presAssocID="{189275F2-E605-4ABE-B9AE-69F86473C6A7}" presName="sibTrans" presStyleCnt="0"/>
      <dgm:spPr/>
    </dgm:pt>
    <dgm:pt modelId="{C1E8B12E-322A-4982-9E3E-5C44E4B635DE}" type="pres">
      <dgm:prSet presAssocID="{78B13866-7633-4A48-AFC5-A705CC5CA5C6}" presName="compNode" presStyleCnt="0"/>
      <dgm:spPr/>
    </dgm:pt>
    <dgm:pt modelId="{D1AE8775-C5BB-4DE2-857E-0B5932D9A70C}" type="pres">
      <dgm:prSet presAssocID="{78B13866-7633-4A48-AFC5-A705CC5CA5C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Airplane"/>
        </a:ext>
      </dgm:extLst>
    </dgm:pt>
    <dgm:pt modelId="{F09EF777-AC23-4173-994A-22C6AEF81F39}" type="pres">
      <dgm:prSet presAssocID="{78B13866-7633-4A48-AFC5-A705CC5CA5C6}" presName="spaceRect" presStyleCnt="0"/>
      <dgm:spPr/>
    </dgm:pt>
    <dgm:pt modelId="{699D9C0B-97CE-46AF-95D2-05CD08CBA8BB}" type="pres">
      <dgm:prSet presAssocID="{78B13866-7633-4A48-AFC5-A705CC5CA5C6}" presName="textRect" presStyleLbl="revTx" presStyleIdx="4" presStyleCnt="5">
        <dgm:presLayoutVars>
          <dgm:chMax val="1"/>
          <dgm:chPref val="1"/>
        </dgm:presLayoutVars>
      </dgm:prSet>
      <dgm:spPr/>
    </dgm:pt>
  </dgm:ptLst>
  <dgm:cxnLst>
    <dgm:cxn modelId="{667AC725-0233-463F-BC20-56E1E08AA12D}" srcId="{033F2AC1-77A2-4284-B6FE-44C299C9622F}" destId="{78B13866-7633-4A48-AFC5-A705CC5CA5C6}" srcOrd="4" destOrd="0" parTransId="{2CDE3770-6173-4DDE-9253-4EC0B7FE56E5}" sibTransId="{775DA70B-A780-4699-BEE0-7D1061183D64}"/>
    <dgm:cxn modelId="{C2C5562A-EF93-4623-90A7-1302AE117871}" srcId="{033F2AC1-77A2-4284-B6FE-44C299C9622F}" destId="{E0851C99-078F-49DA-8BD6-BA38485AFC4C}" srcOrd="2" destOrd="0" parTransId="{1370F236-4592-47CF-BF7F-B32E864562C9}" sibTransId="{B9794234-428F-4E63-979A-ED1BE732B501}"/>
    <dgm:cxn modelId="{AFAD6487-0781-465F-9F5D-AC7288293533}" type="presOf" srcId="{F62CF089-65B8-4A88-924B-EB4AA7C3E172}" destId="{F0341FC8-DAFE-4E2F-A3A0-BCD54C6DCA59}" srcOrd="0" destOrd="0" presId="urn:microsoft.com/office/officeart/2018/2/layout/IconLabelList"/>
    <dgm:cxn modelId="{07889C8A-7765-46CB-96AF-4940A45BEE25}" srcId="{033F2AC1-77A2-4284-B6FE-44C299C9622F}" destId="{0E522317-883F-4313-920F-30E0CC04092E}" srcOrd="1" destOrd="0" parTransId="{E09B10BF-21D6-4DEF-9E89-1CC5ACF3620A}" sibTransId="{0115F0A3-FD87-46FC-8F5C-0BDD8B76E52E}"/>
    <dgm:cxn modelId="{6021D18A-775F-42DE-B660-BB73AF0E0475}" srcId="{033F2AC1-77A2-4284-B6FE-44C299C9622F}" destId="{03210857-C2D7-4E4B-95A3-FF4F950AD50E}" srcOrd="0" destOrd="0" parTransId="{670CE022-6E1F-4922-AF58-227B46D6BC0C}" sibTransId="{AE236A75-E956-4FEE-B157-9404159BFF89}"/>
    <dgm:cxn modelId="{CD2359A2-C318-4346-8964-6E65EB315F5E}" srcId="{033F2AC1-77A2-4284-B6FE-44C299C9622F}" destId="{F62CF089-65B8-4A88-924B-EB4AA7C3E172}" srcOrd="3" destOrd="0" parTransId="{80D7EF56-8AA3-4FBE-9884-F6D9C21534AC}" sibTransId="{189275F2-E605-4ABE-B9AE-69F86473C6A7}"/>
    <dgm:cxn modelId="{33FD46BA-79C4-4F7D-BB59-29BD06ED3901}" type="presOf" srcId="{E0851C99-078F-49DA-8BD6-BA38485AFC4C}" destId="{5D185D5D-EE8A-4E75-A2DA-588B984F15B8}" srcOrd="0" destOrd="0" presId="urn:microsoft.com/office/officeart/2018/2/layout/IconLabelList"/>
    <dgm:cxn modelId="{4907D3CA-7F5D-42B2-862F-34E1741E0931}" type="presOf" srcId="{78B13866-7633-4A48-AFC5-A705CC5CA5C6}" destId="{699D9C0B-97CE-46AF-95D2-05CD08CBA8BB}" srcOrd="0" destOrd="0" presId="urn:microsoft.com/office/officeart/2018/2/layout/IconLabelList"/>
    <dgm:cxn modelId="{652687CC-FADC-405B-AAD8-7995EB792522}" type="presOf" srcId="{03210857-C2D7-4E4B-95A3-FF4F950AD50E}" destId="{CE8CCEF0-9C30-4A94-8D6C-453C49E50449}" srcOrd="0" destOrd="0" presId="urn:microsoft.com/office/officeart/2018/2/layout/IconLabelList"/>
    <dgm:cxn modelId="{1C6B58D2-2710-4CAC-8011-F2639B1B72F4}" type="presOf" srcId="{0E522317-883F-4313-920F-30E0CC04092E}" destId="{D7241AB7-9CF5-4B96-AE05-A20B7C8D4209}" srcOrd="0" destOrd="0" presId="urn:microsoft.com/office/officeart/2018/2/layout/IconLabelList"/>
    <dgm:cxn modelId="{18794EE4-B168-4104-9ED0-AADC674C8C4A}" type="presOf" srcId="{033F2AC1-77A2-4284-B6FE-44C299C9622F}" destId="{CB48D815-9434-440C-938F-2C1D9A6D503D}" srcOrd="0" destOrd="0" presId="urn:microsoft.com/office/officeart/2018/2/layout/IconLabelList"/>
    <dgm:cxn modelId="{3266F755-FAA7-4945-BF66-B6BAD773FCE0}" type="presParOf" srcId="{CB48D815-9434-440C-938F-2C1D9A6D503D}" destId="{93BBD822-2E9C-499E-9181-0ECAF3795665}" srcOrd="0" destOrd="0" presId="urn:microsoft.com/office/officeart/2018/2/layout/IconLabelList"/>
    <dgm:cxn modelId="{3A5A8732-669C-4624-A196-197DC0557ADE}" type="presParOf" srcId="{93BBD822-2E9C-499E-9181-0ECAF3795665}" destId="{3EC73654-BA85-4806-9701-4FD8D4B147A3}" srcOrd="0" destOrd="0" presId="urn:microsoft.com/office/officeart/2018/2/layout/IconLabelList"/>
    <dgm:cxn modelId="{2277C59D-052D-4650-A9F7-AC6251C39820}" type="presParOf" srcId="{93BBD822-2E9C-499E-9181-0ECAF3795665}" destId="{64E7B032-8F4A-483E-BEEC-1557B4B035FE}" srcOrd="1" destOrd="0" presId="urn:microsoft.com/office/officeart/2018/2/layout/IconLabelList"/>
    <dgm:cxn modelId="{EEBE1F01-CD66-4C96-8B7A-348ACDF15973}" type="presParOf" srcId="{93BBD822-2E9C-499E-9181-0ECAF3795665}" destId="{CE8CCEF0-9C30-4A94-8D6C-453C49E50449}" srcOrd="2" destOrd="0" presId="urn:microsoft.com/office/officeart/2018/2/layout/IconLabelList"/>
    <dgm:cxn modelId="{404BBBA4-7191-4356-9B5F-254323111A24}" type="presParOf" srcId="{CB48D815-9434-440C-938F-2C1D9A6D503D}" destId="{919F220A-8E45-4766-BE40-E7F81A6D5AF1}" srcOrd="1" destOrd="0" presId="urn:microsoft.com/office/officeart/2018/2/layout/IconLabelList"/>
    <dgm:cxn modelId="{FF3BDEB6-690D-4959-A0FD-2426CC77A661}" type="presParOf" srcId="{CB48D815-9434-440C-938F-2C1D9A6D503D}" destId="{CA4B6EB0-0FB4-42AE-BCF2-9FCF326C11B3}" srcOrd="2" destOrd="0" presId="urn:microsoft.com/office/officeart/2018/2/layout/IconLabelList"/>
    <dgm:cxn modelId="{16DEE964-747A-4BFD-8221-FF9CE9D642E5}" type="presParOf" srcId="{CA4B6EB0-0FB4-42AE-BCF2-9FCF326C11B3}" destId="{B952C6DA-5C11-40F8-8C76-163E52188787}" srcOrd="0" destOrd="0" presId="urn:microsoft.com/office/officeart/2018/2/layout/IconLabelList"/>
    <dgm:cxn modelId="{5117C0E8-CD79-4E40-8D4F-AD20F452DF90}" type="presParOf" srcId="{CA4B6EB0-0FB4-42AE-BCF2-9FCF326C11B3}" destId="{35AFB834-A0A0-45F1-B8F9-D45DBF562C55}" srcOrd="1" destOrd="0" presId="urn:microsoft.com/office/officeart/2018/2/layout/IconLabelList"/>
    <dgm:cxn modelId="{2E47A9E9-3DCC-417B-A4C4-2169FA50355F}" type="presParOf" srcId="{CA4B6EB0-0FB4-42AE-BCF2-9FCF326C11B3}" destId="{D7241AB7-9CF5-4B96-AE05-A20B7C8D4209}" srcOrd="2" destOrd="0" presId="urn:microsoft.com/office/officeart/2018/2/layout/IconLabelList"/>
    <dgm:cxn modelId="{A668348F-0854-4A34-BD5B-C1D6190FE1D1}" type="presParOf" srcId="{CB48D815-9434-440C-938F-2C1D9A6D503D}" destId="{6EB3F4C3-5A01-4B56-8564-CF32555BE973}" srcOrd="3" destOrd="0" presId="urn:microsoft.com/office/officeart/2018/2/layout/IconLabelList"/>
    <dgm:cxn modelId="{1EBBC242-CE9D-4AD3-99FE-A1BF7879EFB8}" type="presParOf" srcId="{CB48D815-9434-440C-938F-2C1D9A6D503D}" destId="{A8BEBDC2-85B3-41F3-B65F-8C9E11BE6FF7}" srcOrd="4" destOrd="0" presId="urn:microsoft.com/office/officeart/2018/2/layout/IconLabelList"/>
    <dgm:cxn modelId="{D2425626-2B92-4BDF-BFA0-7D7CB9595250}" type="presParOf" srcId="{A8BEBDC2-85B3-41F3-B65F-8C9E11BE6FF7}" destId="{653711C4-72FD-4580-A4A9-2F52BDE440D6}" srcOrd="0" destOrd="0" presId="urn:microsoft.com/office/officeart/2018/2/layout/IconLabelList"/>
    <dgm:cxn modelId="{D39ADFA8-47EA-4512-ACDE-5EB02503AD72}" type="presParOf" srcId="{A8BEBDC2-85B3-41F3-B65F-8C9E11BE6FF7}" destId="{52BFCB6A-F016-4C89-A673-78EB7F7FCF66}" srcOrd="1" destOrd="0" presId="urn:microsoft.com/office/officeart/2018/2/layout/IconLabelList"/>
    <dgm:cxn modelId="{71EA4E04-E470-404D-A2CA-63E9ED9B9C83}" type="presParOf" srcId="{A8BEBDC2-85B3-41F3-B65F-8C9E11BE6FF7}" destId="{5D185D5D-EE8A-4E75-A2DA-588B984F15B8}" srcOrd="2" destOrd="0" presId="urn:microsoft.com/office/officeart/2018/2/layout/IconLabelList"/>
    <dgm:cxn modelId="{E344443E-48E4-4DFC-8158-31D6707CC054}" type="presParOf" srcId="{CB48D815-9434-440C-938F-2C1D9A6D503D}" destId="{A73B69AA-A5E6-41A0-B99C-E8410DB8146E}" srcOrd="5" destOrd="0" presId="urn:microsoft.com/office/officeart/2018/2/layout/IconLabelList"/>
    <dgm:cxn modelId="{CDDA78AA-6548-442C-B8E1-6BA384EE6154}" type="presParOf" srcId="{CB48D815-9434-440C-938F-2C1D9A6D503D}" destId="{86CAE159-FA99-45A4-A031-2E64B6054A7A}" srcOrd="6" destOrd="0" presId="urn:microsoft.com/office/officeart/2018/2/layout/IconLabelList"/>
    <dgm:cxn modelId="{5C07837C-F83B-4F49-A11E-DBFC3809B659}" type="presParOf" srcId="{86CAE159-FA99-45A4-A031-2E64B6054A7A}" destId="{3A2DCE0F-8E9E-4B41-82B4-A9E467A34426}" srcOrd="0" destOrd="0" presId="urn:microsoft.com/office/officeart/2018/2/layout/IconLabelList"/>
    <dgm:cxn modelId="{23EC27BF-482F-493C-8AE1-0E3A468CDBFD}" type="presParOf" srcId="{86CAE159-FA99-45A4-A031-2E64B6054A7A}" destId="{7E605CDE-64E1-4920-8E94-6FD5CC05B953}" srcOrd="1" destOrd="0" presId="urn:microsoft.com/office/officeart/2018/2/layout/IconLabelList"/>
    <dgm:cxn modelId="{3A995985-C8AE-415F-9196-C04BF9D0A95F}" type="presParOf" srcId="{86CAE159-FA99-45A4-A031-2E64B6054A7A}" destId="{F0341FC8-DAFE-4E2F-A3A0-BCD54C6DCA59}" srcOrd="2" destOrd="0" presId="urn:microsoft.com/office/officeart/2018/2/layout/IconLabelList"/>
    <dgm:cxn modelId="{F843EAA5-A19C-4BDE-8514-1BABB340AC35}" type="presParOf" srcId="{CB48D815-9434-440C-938F-2C1D9A6D503D}" destId="{C328DDB6-9276-4E13-AF24-6FFDAB0B8F9F}" srcOrd="7" destOrd="0" presId="urn:microsoft.com/office/officeart/2018/2/layout/IconLabelList"/>
    <dgm:cxn modelId="{E312D873-D28C-4028-8FFC-6556A6E773FC}" type="presParOf" srcId="{CB48D815-9434-440C-938F-2C1D9A6D503D}" destId="{C1E8B12E-322A-4982-9E3E-5C44E4B635DE}" srcOrd="8" destOrd="0" presId="urn:microsoft.com/office/officeart/2018/2/layout/IconLabelList"/>
    <dgm:cxn modelId="{86B86A95-E547-4279-A6EB-860091CAC216}" type="presParOf" srcId="{C1E8B12E-322A-4982-9E3E-5C44E4B635DE}" destId="{D1AE8775-C5BB-4DE2-857E-0B5932D9A70C}" srcOrd="0" destOrd="0" presId="urn:microsoft.com/office/officeart/2018/2/layout/IconLabelList"/>
    <dgm:cxn modelId="{791A43DC-D4B9-4697-AFB9-AB27C1818B90}" type="presParOf" srcId="{C1E8B12E-322A-4982-9E3E-5C44E4B635DE}" destId="{F09EF777-AC23-4173-994A-22C6AEF81F39}" srcOrd="1" destOrd="0" presId="urn:microsoft.com/office/officeart/2018/2/layout/IconLabelList"/>
    <dgm:cxn modelId="{84BFFFCA-A950-4984-BA2C-F0A71322BEBC}" type="presParOf" srcId="{C1E8B12E-322A-4982-9E3E-5C44E4B635DE}" destId="{699D9C0B-97CE-46AF-95D2-05CD08CBA8BB}"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8A08FE-5F0C-43D8-BC32-30A4D7CB51C7}"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B2B81562-0B20-4362-B62A-40FAE7F90E9A}">
      <dgm:prSet custT="1"/>
      <dgm:spPr/>
      <dgm:t>
        <a:bodyPr/>
        <a:lstStyle/>
        <a:p>
          <a:pPr>
            <a:lnSpc>
              <a:spcPct val="100000"/>
            </a:lnSpc>
          </a:pPr>
          <a:r>
            <a:rPr lang="en-US" sz="1200" dirty="0"/>
            <a:t>After analyzing the data , we prefer to use </a:t>
          </a:r>
          <a:r>
            <a:rPr lang="en-US" sz="1200" b="1" dirty="0"/>
            <a:t>bidirectional LSTM</a:t>
          </a:r>
          <a:r>
            <a:rPr lang="en-US" sz="1200" dirty="0"/>
            <a:t> . The reason behind is this method is better in capturing before and after time stamps of the current point. Coming to Single or Stacked layer- We are planning to start with a single layer bidirectional LSTM since our data for analysis is 14,485 tweets, I believe single layer LSTM might be efficient. We also plan to use attention mechanisms to increase performance in the classification.</a:t>
          </a:r>
        </a:p>
      </dgm:t>
    </dgm:pt>
    <dgm:pt modelId="{8533187D-4937-418A-9D6C-3BF0E81ECA67}" type="parTrans" cxnId="{E2179AF9-3D55-4A05-B6AB-F48E502A72E1}">
      <dgm:prSet/>
      <dgm:spPr/>
      <dgm:t>
        <a:bodyPr/>
        <a:lstStyle/>
        <a:p>
          <a:endParaRPr lang="en-US"/>
        </a:p>
      </dgm:t>
    </dgm:pt>
    <dgm:pt modelId="{87B7EAAE-29B5-4955-AC9D-FD89F3581B89}" type="sibTrans" cxnId="{E2179AF9-3D55-4A05-B6AB-F48E502A72E1}">
      <dgm:prSet/>
      <dgm:spPr/>
      <dgm:t>
        <a:bodyPr/>
        <a:lstStyle/>
        <a:p>
          <a:pPr>
            <a:lnSpc>
              <a:spcPct val="100000"/>
            </a:lnSpc>
          </a:pPr>
          <a:endParaRPr lang="en-US"/>
        </a:p>
      </dgm:t>
    </dgm:pt>
    <dgm:pt modelId="{C092D639-DCEC-44BB-8FE9-484E49374281}">
      <dgm:prSet custT="1"/>
      <dgm:spPr/>
      <dgm:t>
        <a:bodyPr/>
        <a:lstStyle/>
        <a:p>
          <a:r>
            <a:rPr lang="en-US" sz="1600" dirty="0"/>
            <a:t>Many open-source projects out there have not experimented detailed implementation and comparison with Single later Bidirectional </a:t>
          </a:r>
        </a:p>
      </dgm:t>
    </dgm:pt>
    <dgm:pt modelId="{9A3CBBD0-0CD1-4F3B-A52E-B4DA4F9C8A35}" type="parTrans" cxnId="{AB6D496A-3C4B-4C0D-90C4-50CB9C7C2B82}">
      <dgm:prSet/>
      <dgm:spPr/>
      <dgm:t>
        <a:bodyPr/>
        <a:lstStyle/>
        <a:p>
          <a:endParaRPr lang="en-US"/>
        </a:p>
      </dgm:t>
    </dgm:pt>
    <dgm:pt modelId="{5EB17D10-8A95-454B-9D12-E1B08F4EEDEC}" type="sibTrans" cxnId="{AB6D496A-3C4B-4C0D-90C4-50CB9C7C2B82}">
      <dgm:prSet/>
      <dgm:spPr/>
      <dgm:t>
        <a:bodyPr/>
        <a:lstStyle/>
        <a:p>
          <a:pPr>
            <a:lnSpc>
              <a:spcPct val="100000"/>
            </a:lnSpc>
          </a:pPr>
          <a:endParaRPr lang="en-US"/>
        </a:p>
      </dgm:t>
    </dgm:pt>
    <dgm:pt modelId="{8B6D58B7-9341-40C8-8A1A-D96D08E88A79}">
      <dgm:prSet custT="1"/>
      <dgm:spPr/>
      <dgm:t>
        <a:bodyPr/>
        <a:lstStyle/>
        <a:p>
          <a:r>
            <a:rPr lang="en-US" sz="1400" dirty="0"/>
            <a:t>Attention mechanisms enhances the model's ability to concentrate on inputs which are more relevant which I have not noticed in open-source projects.</a:t>
          </a:r>
        </a:p>
      </dgm:t>
    </dgm:pt>
    <dgm:pt modelId="{0A6EA43C-5456-44E4-B5B2-BA140E7DE94D}" type="parTrans" cxnId="{5CFF3EB0-0ED5-49C7-B8E4-5D163284EB0E}">
      <dgm:prSet/>
      <dgm:spPr/>
      <dgm:t>
        <a:bodyPr/>
        <a:lstStyle/>
        <a:p>
          <a:endParaRPr lang="en-US"/>
        </a:p>
      </dgm:t>
    </dgm:pt>
    <dgm:pt modelId="{0CA56552-3544-4BDC-9B66-A54C035CD062}" type="sibTrans" cxnId="{5CFF3EB0-0ED5-49C7-B8E4-5D163284EB0E}">
      <dgm:prSet/>
      <dgm:spPr/>
      <dgm:t>
        <a:bodyPr/>
        <a:lstStyle/>
        <a:p>
          <a:endParaRPr lang="en-US"/>
        </a:p>
      </dgm:t>
    </dgm:pt>
    <dgm:pt modelId="{0C6BDDA7-260A-40DB-87FA-1B9C381561E6}" type="pres">
      <dgm:prSet presAssocID="{0C8A08FE-5F0C-43D8-BC32-30A4D7CB51C7}" presName="hierChild1" presStyleCnt="0">
        <dgm:presLayoutVars>
          <dgm:chPref val="1"/>
          <dgm:dir/>
          <dgm:animOne val="branch"/>
          <dgm:animLvl val="lvl"/>
          <dgm:resizeHandles/>
        </dgm:presLayoutVars>
      </dgm:prSet>
      <dgm:spPr/>
    </dgm:pt>
    <dgm:pt modelId="{B79B7BEC-7601-4A39-9461-D4A89982C9E7}" type="pres">
      <dgm:prSet presAssocID="{B2B81562-0B20-4362-B62A-40FAE7F90E9A}" presName="hierRoot1" presStyleCnt="0"/>
      <dgm:spPr/>
    </dgm:pt>
    <dgm:pt modelId="{4CB66547-D9A0-4C39-AAE2-896DA4D71023}" type="pres">
      <dgm:prSet presAssocID="{B2B81562-0B20-4362-B62A-40FAE7F90E9A}" presName="composite" presStyleCnt="0"/>
      <dgm:spPr/>
    </dgm:pt>
    <dgm:pt modelId="{4F35B2F0-3DCC-4E4C-B8FA-23D42A401617}" type="pres">
      <dgm:prSet presAssocID="{B2B81562-0B20-4362-B62A-40FAE7F90E9A}" presName="background" presStyleLbl="node0" presStyleIdx="0" presStyleCnt="3"/>
      <dgm:spPr/>
    </dgm:pt>
    <dgm:pt modelId="{4BAFAA1B-3B45-4022-8F9D-4E766839B459}" type="pres">
      <dgm:prSet presAssocID="{B2B81562-0B20-4362-B62A-40FAE7F90E9A}" presName="text" presStyleLbl="fgAcc0" presStyleIdx="0" presStyleCnt="3" custScaleY="112512">
        <dgm:presLayoutVars>
          <dgm:chPref val="3"/>
        </dgm:presLayoutVars>
      </dgm:prSet>
      <dgm:spPr/>
    </dgm:pt>
    <dgm:pt modelId="{0AB280D6-A270-4838-9F7B-B9AF0A80C44F}" type="pres">
      <dgm:prSet presAssocID="{B2B81562-0B20-4362-B62A-40FAE7F90E9A}" presName="hierChild2" presStyleCnt="0"/>
      <dgm:spPr/>
    </dgm:pt>
    <dgm:pt modelId="{03A6260C-A289-4610-9435-2E740C3EC88B}" type="pres">
      <dgm:prSet presAssocID="{C092D639-DCEC-44BB-8FE9-484E49374281}" presName="hierRoot1" presStyleCnt="0"/>
      <dgm:spPr/>
    </dgm:pt>
    <dgm:pt modelId="{4DB1B5EB-8C46-4DA8-AA54-C4680786C410}" type="pres">
      <dgm:prSet presAssocID="{C092D639-DCEC-44BB-8FE9-484E49374281}" presName="composite" presStyleCnt="0"/>
      <dgm:spPr/>
    </dgm:pt>
    <dgm:pt modelId="{F6EE55E2-5DBF-4658-A8BD-A2ED1D1F50E9}" type="pres">
      <dgm:prSet presAssocID="{C092D639-DCEC-44BB-8FE9-484E49374281}" presName="background" presStyleLbl="node0" presStyleIdx="1" presStyleCnt="3"/>
      <dgm:spPr/>
    </dgm:pt>
    <dgm:pt modelId="{1D60E942-EF84-4AEB-ADB3-2B488C8930B1}" type="pres">
      <dgm:prSet presAssocID="{C092D639-DCEC-44BB-8FE9-484E49374281}" presName="text" presStyleLbl="fgAcc0" presStyleIdx="1" presStyleCnt="3">
        <dgm:presLayoutVars>
          <dgm:chPref val="3"/>
        </dgm:presLayoutVars>
      </dgm:prSet>
      <dgm:spPr/>
    </dgm:pt>
    <dgm:pt modelId="{46B4A47D-4D6C-462D-9BF6-F6EC01310F71}" type="pres">
      <dgm:prSet presAssocID="{C092D639-DCEC-44BB-8FE9-484E49374281}" presName="hierChild2" presStyleCnt="0"/>
      <dgm:spPr/>
    </dgm:pt>
    <dgm:pt modelId="{CC7CB757-CEF3-484F-8D41-80DB831953BE}" type="pres">
      <dgm:prSet presAssocID="{8B6D58B7-9341-40C8-8A1A-D96D08E88A79}" presName="hierRoot1" presStyleCnt="0"/>
      <dgm:spPr/>
    </dgm:pt>
    <dgm:pt modelId="{C5F734A0-2001-43BF-B2C7-38EA15853C92}" type="pres">
      <dgm:prSet presAssocID="{8B6D58B7-9341-40C8-8A1A-D96D08E88A79}" presName="composite" presStyleCnt="0"/>
      <dgm:spPr/>
    </dgm:pt>
    <dgm:pt modelId="{EBEA7D5C-B9B6-4C43-82EF-2D2736CF8F81}" type="pres">
      <dgm:prSet presAssocID="{8B6D58B7-9341-40C8-8A1A-D96D08E88A79}" presName="background" presStyleLbl="node0" presStyleIdx="2" presStyleCnt="3"/>
      <dgm:spPr/>
    </dgm:pt>
    <dgm:pt modelId="{B2B87BF6-B57A-4604-8484-6D058639FFEC}" type="pres">
      <dgm:prSet presAssocID="{8B6D58B7-9341-40C8-8A1A-D96D08E88A79}" presName="text" presStyleLbl="fgAcc0" presStyleIdx="2" presStyleCnt="3">
        <dgm:presLayoutVars>
          <dgm:chPref val="3"/>
        </dgm:presLayoutVars>
      </dgm:prSet>
      <dgm:spPr/>
    </dgm:pt>
    <dgm:pt modelId="{56D59D96-D07D-4394-BFDA-46F148D06BF1}" type="pres">
      <dgm:prSet presAssocID="{8B6D58B7-9341-40C8-8A1A-D96D08E88A79}" presName="hierChild2" presStyleCnt="0"/>
      <dgm:spPr/>
    </dgm:pt>
  </dgm:ptLst>
  <dgm:cxnLst>
    <dgm:cxn modelId="{05A0DB25-DA81-4272-A4E8-0910F560CD9E}" type="presOf" srcId="{B2B81562-0B20-4362-B62A-40FAE7F90E9A}" destId="{4BAFAA1B-3B45-4022-8F9D-4E766839B459}" srcOrd="0" destOrd="0" presId="urn:microsoft.com/office/officeart/2005/8/layout/hierarchy1"/>
    <dgm:cxn modelId="{AB6D496A-3C4B-4C0D-90C4-50CB9C7C2B82}" srcId="{0C8A08FE-5F0C-43D8-BC32-30A4D7CB51C7}" destId="{C092D639-DCEC-44BB-8FE9-484E49374281}" srcOrd="1" destOrd="0" parTransId="{9A3CBBD0-0CD1-4F3B-A52E-B4DA4F9C8A35}" sibTransId="{5EB17D10-8A95-454B-9D12-E1B08F4EEDEC}"/>
    <dgm:cxn modelId="{5CFF3EB0-0ED5-49C7-B8E4-5D163284EB0E}" srcId="{0C8A08FE-5F0C-43D8-BC32-30A4D7CB51C7}" destId="{8B6D58B7-9341-40C8-8A1A-D96D08E88A79}" srcOrd="2" destOrd="0" parTransId="{0A6EA43C-5456-44E4-B5B2-BA140E7DE94D}" sibTransId="{0CA56552-3544-4BDC-9B66-A54C035CD062}"/>
    <dgm:cxn modelId="{33E817B2-96CE-448E-B51F-F22E9B6DF6CE}" type="presOf" srcId="{C092D639-DCEC-44BB-8FE9-484E49374281}" destId="{1D60E942-EF84-4AEB-ADB3-2B488C8930B1}" srcOrd="0" destOrd="0" presId="urn:microsoft.com/office/officeart/2005/8/layout/hierarchy1"/>
    <dgm:cxn modelId="{9A024FB2-6AED-4828-AA8A-08684225717D}" type="presOf" srcId="{0C8A08FE-5F0C-43D8-BC32-30A4D7CB51C7}" destId="{0C6BDDA7-260A-40DB-87FA-1B9C381561E6}" srcOrd="0" destOrd="0" presId="urn:microsoft.com/office/officeart/2005/8/layout/hierarchy1"/>
    <dgm:cxn modelId="{4361B9C3-623B-411C-9236-A9C05D4619CF}" type="presOf" srcId="{8B6D58B7-9341-40C8-8A1A-D96D08E88A79}" destId="{B2B87BF6-B57A-4604-8484-6D058639FFEC}" srcOrd="0" destOrd="0" presId="urn:microsoft.com/office/officeart/2005/8/layout/hierarchy1"/>
    <dgm:cxn modelId="{E2179AF9-3D55-4A05-B6AB-F48E502A72E1}" srcId="{0C8A08FE-5F0C-43D8-BC32-30A4D7CB51C7}" destId="{B2B81562-0B20-4362-B62A-40FAE7F90E9A}" srcOrd="0" destOrd="0" parTransId="{8533187D-4937-418A-9D6C-3BF0E81ECA67}" sibTransId="{87B7EAAE-29B5-4955-AC9D-FD89F3581B89}"/>
    <dgm:cxn modelId="{45D84957-C435-4CA9-81E3-A0DAA34E7BD9}" type="presParOf" srcId="{0C6BDDA7-260A-40DB-87FA-1B9C381561E6}" destId="{B79B7BEC-7601-4A39-9461-D4A89982C9E7}" srcOrd="0" destOrd="0" presId="urn:microsoft.com/office/officeart/2005/8/layout/hierarchy1"/>
    <dgm:cxn modelId="{55F0D576-3E56-4220-8147-8523F8280343}" type="presParOf" srcId="{B79B7BEC-7601-4A39-9461-D4A89982C9E7}" destId="{4CB66547-D9A0-4C39-AAE2-896DA4D71023}" srcOrd="0" destOrd="0" presId="urn:microsoft.com/office/officeart/2005/8/layout/hierarchy1"/>
    <dgm:cxn modelId="{8BD2F5F3-CF78-4920-AE25-E217BF8BF08C}" type="presParOf" srcId="{4CB66547-D9A0-4C39-AAE2-896DA4D71023}" destId="{4F35B2F0-3DCC-4E4C-B8FA-23D42A401617}" srcOrd="0" destOrd="0" presId="urn:microsoft.com/office/officeart/2005/8/layout/hierarchy1"/>
    <dgm:cxn modelId="{AE7C2B56-87A8-406D-86A5-A935D45D0811}" type="presParOf" srcId="{4CB66547-D9A0-4C39-AAE2-896DA4D71023}" destId="{4BAFAA1B-3B45-4022-8F9D-4E766839B459}" srcOrd="1" destOrd="0" presId="urn:microsoft.com/office/officeart/2005/8/layout/hierarchy1"/>
    <dgm:cxn modelId="{284228CD-3543-4D10-B709-5F903CD2C69E}" type="presParOf" srcId="{B79B7BEC-7601-4A39-9461-D4A89982C9E7}" destId="{0AB280D6-A270-4838-9F7B-B9AF0A80C44F}" srcOrd="1" destOrd="0" presId="urn:microsoft.com/office/officeart/2005/8/layout/hierarchy1"/>
    <dgm:cxn modelId="{8948C11A-9639-4488-A862-8648A3236339}" type="presParOf" srcId="{0C6BDDA7-260A-40DB-87FA-1B9C381561E6}" destId="{03A6260C-A289-4610-9435-2E740C3EC88B}" srcOrd="1" destOrd="0" presId="urn:microsoft.com/office/officeart/2005/8/layout/hierarchy1"/>
    <dgm:cxn modelId="{6D22E4AB-9278-4624-B7F6-FE6A5FEF3FEC}" type="presParOf" srcId="{03A6260C-A289-4610-9435-2E740C3EC88B}" destId="{4DB1B5EB-8C46-4DA8-AA54-C4680786C410}" srcOrd="0" destOrd="0" presId="urn:microsoft.com/office/officeart/2005/8/layout/hierarchy1"/>
    <dgm:cxn modelId="{75593219-65EA-4D28-AE4E-53CF03801A74}" type="presParOf" srcId="{4DB1B5EB-8C46-4DA8-AA54-C4680786C410}" destId="{F6EE55E2-5DBF-4658-A8BD-A2ED1D1F50E9}" srcOrd="0" destOrd="0" presId="urn:microsoft.com/office/officeart/2005/8/layout/hierarchy1"/>
    <dgm:cxn modelId="{3CACE8B6-B261-4AFD-8907-369B455C094A}" type="presParOf" srcId="{4DB1B5EB-8C46-4DA8-AA54-C4680786C410}" destId="{1D60E942-EF84-4AEB-ADB3-2B488C8930B1}" srcOrd="1" destOrd="0" presId="urn:microsoft.com/office/officeart/2005/8/layout/hierarchy1"/>
    <dgm:cxn modelId="{5F428FD4-1E17-4C15-A8DD-3B405BBF85E5}" type="presParOf" srcId="{03A6260C-A289-4610-9435-2E740C3EC88B}" destId="{46B4A47D-4D6C-462D-9BF6-F6EC01310F71}" srcOrd="1" destOrd="0" presId="urn:microsoft.com/office/officeart/2005/8/layout/hierarchy1"/>
    <dgm:cxn modelId="{DB5A684C-7C39-4EF1-9A90-82B35A84E063}" type="presParOf" srcId="{0C6BDDA7-260A-40DB-87FA-1B9C381561E6}" destId="{CC7CB757-CEF3-484F-8D41-80DB831953BE}" srcOrd="2" destOrd="0" presId="urn:microsoft.com/office/officeart/2005/8/layout/hierarchy1"/>
    <dgm:cxn modelId="{143A0E37-7BE3-4121-A6E8-82935B967FD4}" type="presParOf" srcId="{CC7CB757-CEF3-484F-8D41-80DB831953BE}" destId="{C5F734A0-2001-43BF-B2C7-38EA15853C92}" srcOrd="0" destOrd="0" presId="urn:microsoft.com/office/officeart/2005/8/layout/hierarchy1"/>
    <dgm:cxn modelId="{1A3EACAF-0273-470A-AD5E-627B26833D83}" type="presParOf" srcId="{C5F734A0-2001-43BF-B2C7-38EA15853C92}" destId="{EBEA7D5C-B9B6-4C43-82EF-2D2736CF8F81}" srcOrd="0" destOrd="0" presId="urn:microsoft.com/office/officeart/2005/8/layout/hierarchy1"/>
    <dgm:cxn modelId="{899EA89E-7FDC-44D3-BD57-F461A7EEC48A}" type="presParOf" srcId="{C5F734A0-2001-43BF-B2C7-38EA15853C92}" destId="{B2B87BF6-B57A-4604-8484-6D058639FFEC}" srcOrd="1" destOrd="0" presId="urn:microsoft.com/office/officeart/2005/8/layout/hierarchy1"/>
    <dgm:cxn modelId="{8C967BE3-81CA-4AA2-A4B2-435FD302C47E}" type="presParOf" srcId="{CC7CB757-CEF3-484F-8D41-80DB831953BE}" destId="{56D59D96-D07D-4394-BFDA-46F148D06BF1}"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9351613-438F-4D28-A817-06AF6DBFC59B}" type="doc">
      <dgm:prSet loTypeId="urn:microsoft.com/office/officeart/2018/2/layout/IconVerticalSolidList" loCatId="icon" qsTypeId="urn:microsoft.com/office/officeart/2005/8/quickstyle/simple1" qsCatId="simple" csTypeId="urn:microsoft.com/office/officeart/2018/5/colors/Iconchunking_neutralicontext_accent5_2" csCatId="accent5" phldr="1"/>
      <dgm:spPr/>
      <dgm:t>
        <a:bodyPr/>
        <a:lstStyle/>
        <a:p>
          <a:endParaRPr lang="en-US"/>
        </a:p>
      </dgm:t>
    </dgm:pt>
    <dgm:pt modelId="{1A64A202-8652-4582-8280-243D49245BD7}">
      <dgm:prSet/>
      <dgm:spPr/>
      <dgm:t>
        <a:bodyPr/>
        <a:lstStyle/>
        <a:p>
          <a:r>
            <a:rPr lang="en-US" dirty="0"/>
            <a:t>Data set for this project is obtained from Kaggle which is focused on analyzing the sentiment of six major airlines.</a:t>
          </a:r>
        </a:p>
      </dgm:t>
    </dgm:pt>
    <dgm:pt modelId="{A4066CD7-B403-4195-80CA-AF729653EEFB}" type="parTrans" cxnId="{C60422C5-FBD3-4266-B63D-3E9DD8B23AD2}">
      <dgm:prSet/>
      <dgm:spPr/>
      <dgm:t>
        <a:bodyPr/>
        <a:lstStyle/>
        <a:p>
          <a:endParaRPr lang="en-US"/>
        </a:p>
      </dgm:t>
    </dgm:pt>
    <dgm:pt modelId="{6C535BC5-B710-4D58-9F16-9CED07A2F26D}" type="sibTrans" cxnId="{C60422C5-FBD3-4266-B63D-3E9DD8B23AD2}">
      <dgm:prSet/>
      <dgm:spPr/>
      <dgm:t>
        <a:bodyPr/>
        <a:lstStyle/>
        <a:p>
          <a:endParaRPr lang="en-US"/>
        </a:p>
      </dgm:t>
    </dgm:pt>
    <dgm:pt modelId="{C4BE3518-FBD2-4F11-9CAD-9F5C2CEF52C4}">
      <dgm:prSet/>
      <dgm:spPr/>
      <dgm:t>
        <a:bodyPr/>
        <a:lstStyle/>
        <a:p>
          <a:r>
            <a:rPr lang="en-US" b="0" i="0" dirty="0"/>
            <a:t>Our project aims to differentiate itself from existing open-source implementations by not only comparing various LSTM architectures but also by examining their performance in conjunction with fine-tuning over alternatives to BERT, such as </a:t>
          </a:r>
          <a:r>
            <a:rPr lang="en-US" b="0" i="0" dirty="0" err="1"/>
            <a:t>RoBERTa</a:t>
          </a:r>
          <a:endParaRPr lang="en-US" dirty="0"/>
        </a:p>
      </dgm:t>
    </dgm:pt>
    <dgm:pt modelId="{E0690E6C-F6EE-4200-814B-2062B640B5CF}" type="parTrans" cxnId="{F0E3CE3A-A634-492E-AF2A-B83E16203192}">
      <dgm:prSet/>
      <dgm:spPr/>
      <dgm:t>
        <a:bodyPr/>
        <a:lstStyle/>
        <a:p>
          <a:endParaRPr lang="en-US"/>
        </a:p>
      </dgm:t>
    </dgm:pt>
    <dgm:pt modelId="{2E1CFE6F-289F-4F31-BBF4-0B8B4A22003C}" type="sibTrans" cxnId="{F0E3CE3A-A634-492E-AF2A-B83E16203192}">
      <dgm:prSet/>
      <dgm:spPr/>
      <dgm:t>
        <a:bodyPr/>
        <a:lstStyle/>
        <a:p>
          <a:endParaRPr lang="en-US"/>
        </a:p>
      </dgm:t>
    </dgm:pt>
    <dgm:pt modelId="{7EAC76D1-A278-4ABE-8FDE-99F8EB7BCEA4}">
      <dgm:prSet/>
      <dgm:spPr/>
      <dgm:t>
        <a:bodyPr/>
        <a:lstStyle/>
        <a:p>
          <a:r>
            <a:rPr lang="en-US" b="0" i="0" dirty="0"/>
            <a:t>We propose to extend our analysis to a multilingual dataset, exploring how these models perform across different languages, which is a less common approach in existing works."</a:t>
          </a:r>
          <a:endParaRPr lang="en-US" dirty="0"/>
        </a:p>
      </dgm:t>
    </dgm:pt>
    <dgm:pt modelId="{D45C922B-DA98-479E-A6E9-1154D37C0FCE}" type="parTrans" cxnId="{73230245-CDD0-4278-B760-C2965B85B7DE}">
      <dgm:prSet/>
      <dgm:spPr/>
      <dgm:t>
        <a:bodyPr/>
        <a:lstStyle/>
        <a:p>
          <a:endParaRPr lang="en-US"/>
        </a:p>
      </dgm:t>
    </dgm:pt>
    <dgm:pt modelId="{AF89D2E8-FE73-4C9E-8B1F-7DDEC6C45F21}" type="sibTrans" cxnId="{73230245-CDD0-4278-B760-C2965B85B7DE}">
      <dgm:prSet/>
      <dgm:spPr/>
      <dgm:t>
        <a:bodyPr/>
        <a:lstStyle/>
        <a:p>
          <a:endParaRPr lang="en-US"/>
        </a:p>
      </dgm:t>
    </dgm:pt>
    <dgm:pt modelId="{4D7F540D-D1DA-436E-8FC3-68B57AD94508}" type="pres">
      <dgm:prSet presAssocID="{F9351613-438F-4D28-A817-06AF6DBFC59B}" presName="root" presStyleCnt="0">
        <dgm:presLayoutVars>
          <dgm:dir/>
          <dgm:resizeHandles val="exact"/>
        </dgm:presLayoutVars>
      </dgm:prSet>
      <dgm:spPr/>
    </dgm:pt>
    <dgm:pt modelId="{FEE4CFE1-0965-4130-A41B-8136CB9385DF}" type="pres">
      <dgm:prSet presAssocID="{1A64A202-8652-4582-8280-243D49245BD7}" presName="compNode" presStyleCnt="0"/>
      <dgm:spPr/>
    </dgm:pt>
    <dgm:pt modelId="{5B1DC74D-E0AC-4B0B-A380-EBFF2C0506A4}" type="pres">
      <dgm:prSet presAssocID="{1A64A202-8652-4582-8280-243D49245BD7}" presName="bgRect" presStyleLbl="bgShp" presStyleIdx="0" presStyleCnt="3"/>
      <dgm:spPr/>
    </dgm:pt>
    <dgm:pt modelId="{4C7B58AC-5972-4D1A-940D-B54982745DCE}" type="pres">
      <dgm:prSet presAssocID="{1A64A202-8652-4582-8280-243D49245BD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ilot"/>
        </a:ext>
      </dgm:extLst>
    </dgm:pt>
    <dgm:pt modelId="{592276F4-911B-4522-A9BD-133B9C452C70}" type="pres">
      <dgm:prSet presAssocID="{1A64A202-8652-4582-8280-243D49245BD7}" presName="spaceRect" presStyleCnt="0"/>
      <dgm:spPr/>
    </dgm:pt>
    <dgm:pt modelId="{AB734810-3A7E-49C5-BCC8-C5E635BDB02E}" type="pres">
      <dgm:prSet presAssocID="{1A64A202-8652-4582-8280-243D49245BD7}" presName="parTx" presStyleLbl="revTx" presStyleIdx="0" presStyleCnt="3">
        <dgm:presLayoutVars>
          <dgm:chMax val="0"/>
          <dgm:chPref val="0"/>
        </dgm:presLayoutVars>
      </dgm:prSet>
      <dgm:spPr/>
    </dgm:pt>
    <dgm:pt modelId="{8F77433B-6838-44D9-86DE-AD0F318776CE}" type="pres">
      <dgm:prSet presAssocID="{6C535BC5-B710-4D58-9F16-9CED07A2F26D}" presName="sibTrans" presStyleCnt="0"/>
      <dgm:spPr/>
    </dgm:pt>
    <dgm:pt modelId="{350526C0-9010-454A-A5A6-9A79BF35E579}" type="pres">
      <dgm:prSet presAssocID="{C4BE3518-FBD2-4F11-9CAD-9F5C2CEF52C4}" presName="compNode" presStyleCnt="0"/>
      <dgm:spPr/>
    </dgm:pt>
    <dgm:pt modelId="{B37C9F45-BDA1-40AA-9FDE-F8020049066B}" type="pres">
      <dgm:prSet presAssocID="{C4BE3518-FBD2-4F11-9CAD-9F5C2CEF52C4}" presName="bgRect" presStyleLbl="bgShp" presStyleIdx="1" presStyleCnt="3"/>
      <dgm:spPr/>
    </dgm:pt>
    <dgm:pt modelId="{0A0938E2-4352-4377-8514-D0EE53058EA8}" type="pres">
      <dgm:prSet presAssocID="{C4BE3518-FBD2-4F11-9CAD-9F5C2CEF52C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0EE6B600-4E26-4046-8BA2-39C8D222A405}" type="pres">
      <dgm:prSet presAssocID="{C4BE3518-FBD2-4F11-9CAD-9F5C2CEF52C4}" presName="spaceRect" presStyleCnt="0"/>
      <dgm:spPr/>
    </dgm:pt>
    <dgm:pt modelId="{E76F1200-B7F8-4FCA-A7A1-BAEB7E0807B5}" type="pres">
      <dgm:prSet presAssocID="{C4BE3518-FBD2-4F11-9CAD-9F5C2CEF52C4}" presName="parTx" presStyleLbl="revTx" presStyleIdx="1" presStyleCnt="3">
        <dgm:presLayoutVars>
          <dgm:chMax val="0"/>
          <dgm:chPref val="0"/>
        </dgm:presLayoutVars>
      </dgm:prSet>
      <dgm:spPr/>
    </dgm:pt>
    <dgm:pt modelId="{FC69B11F-9E85-4DBB-BCFA-7E68B14D6CEB}" type="pres">
      <dgm:prSet presAssocID="{2E1CFE6F-289F-4F31-BBF4-0B8B4A22003C}" presName="sibTrans" presStyleCnt="0"/>
      <dgm:spPr/>
    </dgm:pt>
    <dgm:pt modelId="{277F2D72-167A-4BCE-8287-B1F0EEDA3DEA}" type="pres">
      <dgm:prSet presAssocID="{7EAC76D1-A278-4ABE-8FDE-99F8EB7BCEA4}" presName="compNode" presStyleCnt="0"/>
      <dgm:spPr/>
    </dgm:pt>
    <dgm:pt modelId="{B6EB272A-FF50-4612-BA37-C287A490EAF4}" type="pres">
      <dgm:prSet presAssocID="{7EAC76D1-A278-4ABE-8FDE-99F8EB7BCEA4}" presName="bgRect" presStyleLbl="bgShp" presStyleIdx="2" presStyleCnt="3"/>
      <dgm:spPr/>
    </dgm:pt>
    <dgm:pt modelId="{42CAC813-3E2C-4910-BC17-ED5646ACAD88}" type="pres">
      <dgm:prSet presAssocID="{7EAC76D1-A278-4ABE-8FDE-99F8EB7BCEA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DA7EAAE5-8100-426D-BDB9-E5C5522AF06D}" type="pres">
      <dgm:prSet presAssocID="{7EAC76D1-A278-4ABE-8FDE-99F8EB7BCEA4}" presName="spaceRect" presStyleCnt="0"/>
      <dgm:spPr/>
    </dgm:pt>
    <dgm:pt modelId="{331472EB-072A-438E-93BC-FEB0D4F7BD9F}" type="pres">
      <dgm:prSet presAssocID="{7EAC76D1-A278-4ABE-8FDE-99F8EB7BCEA4}" presName="parTx" presStyleLbl="revTx" presStyleIdx="2" presStyleCnt="3">
        <dgm:presLayoutVars>
          <dgm:chMax val="0"/>
          <dgm:chPref val="0"/>
        </dgm:presLayoutVars>
      </dgm:prSet>
      <dgm:spPr/>
    </dgm:pt>
  </dgm:ptLst>
  <dgm:cxnLst>
    <dgm:cxn modelId="{F0E3CE3A-A634-492E-AF2A-B83E16203192}" srcId="{F9351613-438F-4D28-A817-06AF6DBFC59B}" destId="{C4BE3518-FBD2-4F11-9CAD-9F5C2CEF52C4}" srcOrd="1" destOrd="0" parTransId="{E0690E6C-F6EE-4200-814B-2062B640B5CF}" sibTransId="{2E1CFE6F-289F-4F31-BBF4-0B8B4A22003C}"/>
    <dgm:cxn modelId="{73230245-CDD0-4278-B760-C2965B85B7DE}" srcId="{F9351613-438F-4D28-A817-06AF6DBFC59B}" destId="{7EAC76D1-A278-4ABE-8FDE-99F8EB7BCEA4}" srcOrd="2" destOrd="0" parTransId="{D45C922B-DA98-479E-A6E9-1154D37C0FCE}" sibTransId="{AF89D2E8-FE73-4C9E-8B1F-7DDEC6C45F21}"/>
    <dgm:cxn modelId="{64399B56-54D8-43F3-9FC1-71152F5810E4}" type="presOf" srcId="{1A64A202-8652-4582-8280-243D49245BD7}" destId="{AB734810-3A7E-49C5-BCC8-C5E635BDB02E}" srcOrd="0" destOrd="0" presId="urn:microsoft.com/office/officeart/2018/2/layout/IconVerticalSolidList"/>
    <dgm:cxn modelId="{C60422C5-FBD3-4266-B63D-3E9DD8B23AD2}" srcId="{F9351613-438F-4D28-A817-06AF6DBFC59B}" destId="{1A64A202-8652-4582-8280-243D49245BD7}" srcOrd="0" destOrd="0" parTransId="{A4066CD7-B403-4195-80CA-AF729653EEFB}" sibTransId="{6C535BC5-B710-4D58-9F16-9CED07A2F26D}"/>
    <dgm:cxn modelId="{D956EACD-5FC4-44CD-BD62-042B1F456397}" type="presOf" srcId="{F9351613-438F-4D28-A817-06AF6DBFC59B}" destId="{4D7F540D-D1DA-436E-8FC3-68B57AD94508}" srcOrd="0" destOrd="0" presId="urn:microsoft.com/office/officeart/2018/2/layout/IconVerticalSolidList"/>
    <dgm:cxn modelId="{418E9AE7-A055-4A72-9036-6F0B3034B968}" type="presOf" srcId="{C4BE3518-FBD2-4F11-9CAD-9F5C2CEF52C4}" destId="{E76F1200-B7F8-4FCA-A7A1-BAEB7E0807B5}" srcOrd="0" destOrd="0" presId="urn:microsoft.com/office/officeart/2018/2/layout/IconVerticalSolidList"/>
    <dgm:cxn modelId="{9FB299EA-2026-49C1-BF39-86601625C7A1}" type="presOf" srcId="{7EAC76D1-A278-4ABE-8FDE-99F8EB7BCEA4}" destId="{331472EB-072A-438E-93BC-FEB0D4F7BD9F}" srcOrd="0" destOrd="0" presId="urn:microsoft.com/office/officeart/2018/2/layout/IconVerticalSolidList"/>
    <dgm:cxn modelId="{A1C3FD77-6526-42DC-9F69-42BF0A1B8582}" type="presParOf" srcId="{4D7F540D-D1DA-436E-8FC3-68B57AD94508}" destId="{FEE4CFE1-0965-4130-A41B-8136CB9385DF}" srcOrd="0" destOrd="0" presId="urn:microsoft.com/office/officeart/2018/2/layout/IconVerticalSolidList"/>
    <dgm:cxn modelId="{245D1F5A-36F7-4DAD-BFDB-C04C19FAAF14}" type="presParOf" srcId="{FEE4CFE1-0965-4130-A41B-8136CB9385DF}" destId="{5B1DC74D-E0AC-4B0B-A380-EBFF2C0506A4}" srcOrd="0" destOrd="0" presId="urn:microsoft.com/office/officeart/2018/2/layout/IconVerticalSolidList"/>
    <dgm:cxn modelId="{5E742588-934E-4A5C-AE09-394C78A4678F}" type="presParOf" srcId="{FEE4CFE1-0965-4130-A41B-8136CB9385DF}" destId="{4C7B58AC-5972-4D1A-940D-B54982745DCE}" srcOrd="1" destOrd="0" presId="urn:microsoft.com/office/officeart/2018/2/layout/IconVerticalSolidList"/>
    <dgm:cxn modelId="{9FE28C22-AC1F-4507-95F2-4AE93CF39491}" type="presParOf" srcId="{FEE4CFE1-0965-4130-A41B-8136CB9385DF}" destId="{592276F4-911B-4522-A9BD-133B9C452C70}" srcOrd="2" destOrd="0" presId="urn:microsoft.com/office/officeart/2018/2/layout/IconVerticalSolidList"/>
    <dgm:cxn modelId="{47654A6D-23C9-4DB5-A380-52AC4B1F6E80}" type="presParOf" srcId="{FEE4CFE1-0965-4130-A41B-8136CB9385DF}" destId="{AB734810-3A7E-49C5-BCC8-C5E635BDB02E}" srcOrd="3" destOrd="0" presId="urn:microsoft.com/office/officeart/2018/2/layout/IconVerticalSolidList"/>
    <dgm:cxn modelId="{0B0D5F34-E07A-4172-BE06-CA46F0346F90}" type="presParOf" srcId="{4D7F540D-D1DA-436E-8FC3-68B57AD94508}" destId="{8F77433B-6838-44D9-86DE-AD0F318776CE}" srcOrd="1" destOrd="0" presId="urn:microsoft.com/office/officeart/2018/2/layout/IconVerticalSolidList"/>
    <dgm:cxn modelId="{5D895E25-17D0-4877-9BF9-BE4130E33A16}" type="presParOf" srcId="{4D7F540D-D1DA-436E-8FC3-68B57AD94508}" destId="{350526C0-9010-454A-A5A6-9A79BF35E579}" srcOrd="2" destOrd="0" presId="urn:microsoft.com/office/officeart/2018/2/layout/IconVerticalSolidList"/>
    <dgm:cxn modelId="{ECF6F81A-45B2-4D65-AA8C-67C71C72C8FA}" type="presParOf" srcId="{350526C0-9010-454A-A5A6-9A79BF35E579}" destId="{B37C9F45-BDA1-40AA-9FDE-F8020049066B}" srcOrd="0" destOrd="0" presId="urn:microsoft.com/office/officeart/2018/2/layout/IconVerticalSolidList"/>
    <dgm:cxn modelId="{92EEDA6A-C8A0-431A-A40A-C7E49C61CB08}" type="presParOf" srcId="{350526C0-9010-454A-A5A6-9A79BF35E579}" destId="{0A0938E2-4352-4377-8514-D0EE53058EA8}" srcOrd="1" destOrd="0" presId="urn:microsoft.com/office/officeart/2018/2/layout/IconVerticalSolidList"/>
    <dgm:cxn modelId="{798D74D5-1871-47CF-8C3C-F1A5817DFB25}" type="presParOf" srcId="{350526C0-9010-454A-A5A6-9A79BF35E579}" destId="{0EE6B600-4E26-4046-8BA2-39C8D222A405}" srcOrd="2" destOrd="0" presId="urn:microsoft.com/office/officeart/2018/2/layout/IconVerticalSolidList"/>
    <dgm:cxn modelId="{74F5F23C-2906-4B02-8D33-92EA8CE12005}" type="presParOf" srcId="{350526C0-9010-454A-A5A6-9A79BF35E579}" destId="{E76F1200-B7F8-4FCA-A7A1-BAEB7E0807B5}" srcOrd="3" destOrd="0" presId="urn:microsoft.com/office/officeart/2018/2/layout/IconVerticalSolidList"/>
    <dgm:cxn modelId="{342262F8-9FDA-40F3-8D81-02DC23BFDFED}" type="presParOf" srcId="{4D7F540D-D1DA-436E-8FC3-68B57AD94508}" destId="{FC69B11F-9E85-4DBB-BCFA-7E68B14D6CEB}" srcOrd="3" destOrd="0" presId="urn:microsoft.com/office/officeart/2018/2/layout/IconVerticalSolidList"/>
    <dgm:cxn modelId="{FBF66412-7602-45B6-B61D-A54427497C30}" type="presParOf" srcId="{4D7F540D-D1DA-436E-8FC3-68B57AD94508}" destId="{277F2D72-167A-4BCE-8287-B1F0EEDA3DEA}" srcOrd="4" destOrd="0" presId="urn:microsoft.com/office/officeart/2018/2/layout/IconVerticalSolidList"/>
    <dgm:cxn modelId="{429C7FD0-D3FF-4FAA-8CC4-F8BFEB1803F1}" type="presParOf" srcId="{277F2D72-167A-4BCE-8287-B1F0EEDA3DEA}" destId="{B6EB272A-FF50-4612-BA37-C287A490EAF4}" srcOrd="0" destOrd="0" presId="urn:microsoft.com/office/officeart/2018/2/layout/IconVerticalSolidList"/>
    <dgm:cxn modelId="{06AB6B90-75E5-4909-B5D5-3A507993FA6C}" type="presParOf" srcId="{277F2D72-167A-4BCE-8287-B1F0EEDA3DEA}" destId="{42CAC813-3E2C-4910-BC17-ED5646ACAD88}" srcOrd="1" destOrd="0" presId="urn:microsoft.com/office/officeart/2018/2/layout/IconVerticalSolidList"/>
    <dgm:cxn modelId="{61A4144E-C73C-481D-97A6-BE9850587234}" type="presParOf" srcId="{277F2D72-167A-4BCE-8287-B1F0EEDA3DEA}" destId="{DA7EAAE5-8100-426D-BDB9-E5C5522AF06D}" srcOrd="2" destOrd="0" presId="urn:microsoft.com/office/officeart/2018/2/layout/IconVerticalSolidList"/>
    <dgm:cxn modelId="{2EABA7E2-4B46-45DF-BEE5-26A7C80DAECE}" type="presParOf" srcId="{277F2D72-167A-4BCE-8287-B1F0EEDA3DEA}" destId="{331472EB-072A-438E-93BC-FEB0D4F7BD9F}"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9851067-F6AC-4F57-943E-16C1ECC5F4AE}" type="doc">
      <dgm:prSet loTypeId="urn:microsoft.com/office/officeart/2016/7/layout/RepeatingBendingProcessNew" loCatId="process" qsTypeId="urn:microsoft.com/office/officeart/2005/8/quickstyle/simple1" qsCatId="simple" csTypeId="urn:microsoft.com/office/officeart/2005/8/colors/accent1_2" csCatId="accent1"/>
      <dgm:spPr/>
      <dgm:t>
        <a:bodyPr/>
        <a:lstStyle/>
        <a:p>
          <a:endParaRPr lang="en-US"/>
        </a:p>
      </dgm:t>
    </dgm:pt>
    <dgm:pt modelId="{A30EDE3A-B139-441D-BEC6-CD63EE5DEB7D}">
      <dgm:prSet/>
      <dgm:spPr/>
      <dgm:t>
        <a:bodyPr/>
        <a:lstStyle/>
        <a:p>
          <a:r>
            <a:rPr lang="en-US" dirty="0"/>
            <a:t>We are planning to use LSTM and BERT models to analyze more specific abstracts.</a:t>
          </a:r>
        </a:p>
      </dgm:t>
    </dgm:pt>
    <dgm:pt modelId="{EC3AEFFD-36AF-4496-8EBD-1AFE1107FB40}" type="parTrans" cxnId="{D9A0D121-CB20-4B2E-A43A-B4D9C64B978D}">
      <dgm:prSet/>
      <dgm:spPr/>
      <dgm:t>
        <a:bodyPr/>
        <a:lstStyle/>
        <a:p>
          <a:endParaRPr lang="en-US"/>
        </a:p>
      </dgm:t>
    </dgm:pt>
    <dgm:pt modelId="{10950E0D-92C8-4CD1-96DD-AFE35D2D9012}" type="sibTrans" cxnId="{D9A0D121-CB20-4B2E-A43A-B4D9C64B978D}">
      <dgm:prSet/>
      <dgm:spPr/>
      <dgm:t>
        <a:bodyPr/>
        <a:lstStyle/>
        <a:p>
          <a:endParaRPr lang="en-US"/>
        </a:p>
      </dgm:t>
    </dgm:pt>
    <dgm:pt modelId="{18A062CE-CBC2-47DB-8429-AF2006AFE360}">
      <dgm:prSet/>
      <dgm:spPr/>
      <dgm:t>
        <a:bodyPr/>
        <a:lstStyle/>
        <a:p>
          <a:r>
            <a:rPr lang="en-US"/>
            <a:t>Define the problem and data selection</a:t>
          </a:r>
        </a:p>
      </dgm:t>
    </dgm:pt>
    <dgm:pt modelId="{70411720-BEEB-4A00-AB24-E91F7A8ADB86}" type="parTrans" cxnId="{D92292EA-B512-4034-BC83-0734E4EFE599}">
      <dgm:prSet/>
      <dgm:spPr/>
      <dgm:t>
        <a:bodyPr/>
        <a:lstStyle/>
        <a:p>
          <a:endParaRPr lang="en-US"/>
        </a:p>
      </dgm:t>
    </dgm:pt>
    <dgm:pt modelId="{7A08E9D3-764A-4DE7-95D8-A9A4304F192D}" type="sibTrans" cxnId="{D92292EA-B512-4034-BC83-0734E4EFE599}">
      <dgm:prSet/>
      <dgm:spPr/>
      <dgm:t>
        <a:bodyPr/>
        <a:lstStyle/>
        <a:p>
          <a:endParaRPr lang="en-US"/>
        </a:p>
      </dgm:t>
    </dgm:pt>
    <dgm:pt modelId="{67668107-1252-43D6-B3FA-CDFE5DF51813}">
      <dgm:prSet/>
      <dgm:spPr/>
      <dgm:t>
        <a:bodyPr/>
        <a:lstStyle/>
        <a:p>
          <a:r>
            <a:rPr lang="en-US" dirty="0"/>
            <a:t>Data Preprocessing</a:t>
          </a:r>
        </a:p>
      </dgm:t>
    </dgm:pt>
    <dgm:pt modelId="{3881CFC3-B30B-4244-8148-388E08B7EAD4}" type="parTrans" cxnId="{9E8F543C-EEB9-4DF4-9567-536171012FF9}">
      <dgm:prSet/>
      <dgm:spPr/>
      <dgm:t>
        <a:bodyPr/>
        <a:lstStyle/>
        <a:p>
          <a:endParaRPr lang="en-US"/>
        </a:p>
      </dgm:t>
    </dgm:pt>
    <dgm:pt modelId="{A399D076-633A-46C5-A306-1819BEAE2168}" type="sibTrans" cxnId="{9E8F543C-EEB9-4DF4-9567-536171012FF9}">
      <dgm:prSet/>
      <dgm:spPr/>
      <dgm:t>
        <a:bodyPr/>
        <a:lstStyle/>
        <a:p>
          <a:endParaRPr lang="en-US"/>
        </a:p>
      </dgm:t>
    </dgm:pt>
    <dgm:pt modelId="{48E90D03-CD1D-4552-A54B-EB0351DACC35}">
      <dgm:prSet/>
      <dgm:spPr/>
      <dgm:t>
        <a:bodyPr/>
        <a:lstStyle/>
        <a:p>
          <a:r>
            <a:rPr lang="en-US"/>
            <a:t>Dataset Splitting</a:t>
          </a:r>
        </a:p>
      </dgm:t>
    </dgm:pt>
    <dgm:pt modelId="{57A6C7A5-F31A-49C2-82B5-1B06FA4A5283}" type="parTrans" cxnId="{0B86FAA6-4559-4442-91D6-DD257E3A724B}">
      <dgm:prSet/>
      <dgm:spPr/>
      <dgm:t>
        <a:bodyPr/>
        <a:lstStyle/>
        <a:p>
          <a:endParaRPr lang="en-US"/>
        </a:p>
      </dgm:t>
    </dgm:pt>
    <dgm:pt modelId="{2D374998-8CF7-466C-BE54-370C1A2AA6BB}" type="sibTrans" cxnId="{0B86FAA6-4559-4442-91D6-DD257E3A724B}">
      <dgm:prSet/>
      <dgm:spPr/>
      <dgm:t>
        <a:bodyPr/>
        <a:lstStyle/>
        <a:p>
          <a:endParaRPr lang="en-US"/>
        </a:p>
      </dgm:t>
    </dgm:pt>
    <dgm:pt modelId="{B621AFA2-C711-4757-B6FC-637A9AA8634E}">
      <dgm:prSet/>
      <dgm:spPr/>
      <dgm:t>
        <a:bodyPr/>
        <a:lstStyle/>
        <a:p>
          <a:r>
            <a:rPr lang="en-US" dirty="0"/>
            <a:t>Define Evaluation metrics( Accuracy, F1 score, Precision)</a:t>
          </a:r>
        </a:p>
      </dgm:t>
    </dgm:pt>
    <dgm:pt modelId="{79FBF1CD-876A-4C4C-A443-F2EA45AFBE80}" type="parTrans" cxnId="{89E66F5B-DD9A-450A-AA83-B8B5BE5703D7}">
      <dgm:prSet/>
      <dgm:spPr/>
      <dgm:t>
        <a:bodyPr/>
        <a:lstStyle/>
        <a:p>
          <a:endParaRPr lang="en-US"/>
        </a:p>
      </dgm:t>
    </dgm:pt>
    <dgm:pt modelId="{0C9E8D7E-C70D-4C18-BE72-AA35D9B89F97}" type="sibTrans" cxnId="{89E66F5B-DD9A-450A-AA83-B8B5BE5703D7}">
      <dgm:prSet/>
      <dgm:spPr/>
      <dgm:t>
        <a:bodyPr/>
        <a:lstStyle/>
        <a:p>
          <a:endParaRPr lang="en-US"/>
        </a:p>
      </dgm:t>
    </dgm:pt>
    <dgm:pt modelId="{CDAFA879-8F23-4EBB-8368-6209A871E775}">
      <dgm:prSet/>
      <dgm:spPr/>
      <dgm:t>
        <a:bodyPr/>
        <a:lstStyle/>
        <a:p>
          <a:r>
            <a:rPr lang="en-US" dirty="0"/>
            <a:t>Model Implementation- LSTM and BERT models</a:t>
          </a:r>
        </a:p>
      </dgm:t>
    </dgm:pt>
    <dgm:pt modelId="{3B98D0C0-019B-4446-81BD-AAB46B28EF48}" type="parTrans" cxnId="{AF1717CA-FB95-4C5C-BC69-26AFED1A88BE}">
      <dgm:prSet/>
      <dgm:spPr/>
      <dgm:t>
        <a:bodyPr/>
        <a:lstStyle/>
        <a:p>
          <a:endParaRPr lang="en-US"/>
        </a:p>
      </dgm:t>
    </dgm:pt>
    <dgm:pt modelId="{CB83C870-2DAB-453E-8157-0AF02052C37A}" type="sibTrans" cxnId="{AF1717CA-FB95-4C5C-BC69-26AFED1A88BE}">
      <dgm:prSet/>
      <dgm:spPr/>
      <dgm:t>
        <a:bodyPr/>
        <a:lstStyle/>
        <a:p>
          <a:endParaRPr lang="en-US"/>
        </a:p>
      </dgm:t>
    </dgm:pt>
    <dgm:pt modelId="{4D24A2BF-FB03-47A7-855C-E4A211062C9F}">
      <dgm:prSet/>
      <dgm:spPr/>
      <dgm:t>
        <a:bodyPr/>
        <a:lstStyle/>
        <a:p>
          <a:r>
            <a:rPr lang="en-US" dirty="0"/>
            <a:t>Training</a:t>
          </a:r>
        </a:p>
      </dgm:t>
    </dgm:pt>
    <dgm:pt modelId="{38CD4DD0-910D-46F9-9CDD-F0AC256A57EE}" type="parTrans" cxnId="{F60F994A-762F-49DA-ADD8-3449FF1E294F}">
      <dgm:prSet/>
      <dgm:spPr/>
      <dgm:t>
        <a:bodyPr/>
        <a:lstStyle/>
        <a:p>
          <a:endParaRPr lang="en-US"/>
        </a:p>
      </dgm:t>
    </dgm:pt>
    <dgm:pt modelId="{B7E1016F-A84A-4F69-BF70-77935FDB545D}" type="sibTrans" cxnId="{F60F994A-762F-49DA-ADD8-3449FF1E294F}">
      <dgm:prSet/>
      <dgm:spPr/>
      <dgm:t>
        <a:bodyPr/>
        <a:lstStyle/>
        <a:p>
          <a:endParaRPr lang="en-US"/>
        </a:p>
      </dgm:t>
    </dgm:pt>
    <dgm:pt modelId="{29909D10-64A5-4EFC-9CEB-5BEE6E7D4768}">
      <dgm:prSet/>
      <dgm:spPr/>
      <dgm:t>
        <a:bodyPr/>
        <a:lstStyle/>
        <a:p>
          <a:r>
            <a:rPr lang="en-US" dirty="0"/>
            <a:t>Avoiding overfitting</a:t>
          </a:r>
        </a:p>
      </dgm:t>
    </dgm:pt>
    <dgm:pt modelId="{8761E227-A0ED-4CEE-88A5-F534B117648B}" type="parTrans" cxnId="{1A1B53F8-7C8A-415E-B8DA-55D3997972ED}">
      <dgm:prSet/>
      <dgm:spPr/>
      <dgm:t>
        <a:bodyPr/>
        <a:lstStyle/>
        <a:p>
          <a:endParaRPr lang="en-US"/>
        </a:p>
      </dgm:t>
    </dgm:pt>
    <dgm:pt modelId="{5DB132D5-5657-4357-8253-12A90E27BE97}" type="sibTrans" cxnId="{1A1B53F8-7C8A-415E-B8DA-55D3997972ED}">
      <dgm:prSet/>
      <dgm:spPr/>
      <dgm:t>
        <a:bodyPr/>
        <a:lstStyle/>
        <a:p>
          <a:endParaRPr lang="en-US"/>
        </a:p>
      </dgm:t>
    </dgm:pt>
    <dgm:pt modelId="{953DC8F3-B934-4244-8A96-B44CAFA853B9}">
      <dgm:prSet/>
      <dgm:spPr/>
      <dgm:t>
        <a:bodyPr/>
        <a:lstStyle/>
        <a:p>
          <a:r>
            <a:rPr lang="en-US" dirty="0"/>
            <a:t>Hyperparameter Fine Tuning</a:t>
          </a:r>
        </a:p>
      </dgm:t>
    </dgm:pt>
    <dgm:pt modelId="{68E7496C-9D96-435E-833B-A0E737A3574E}" type="parTrans" cxnId="{B5D0C786-8BDF-41A0-9BD8-BBCAF09E674F}">
      <dgm:prSet/>
      <dgm:spPr/>
      <dgm:t>
        <a:bodyPr/>
        <a:lstStyle/>
        <a:p>
          <a:endParaRPr lang="en-US"/>
        </a:p>
      </dgm:t>
    </dgm:pt>
    <dgm:pt modelId="{F11A9CE3-36DD-446C-A39C-33DD6DCE403C}" type="sibTrans" cxnId="{B5D0C786-8BDF-41A0-9BD8-BBCAF09E674F}">
      <dgm:prSet/>
      <dgm:spPr/>
      <dgm:t>
        <a:bodyPr/>
        <a:lstStyle/>
        <a:p>
          <a:endParaRPr lang="en-US"/>
        </a:p>
      </dgm:t>
    </dgm:pt>
    <dgm:pt modelId="{E231FA5A-2259-4705-B4C9-189AEA36119D}">
      <dgm:prSet/>
      <dgm:spPr/>
      <dgm:t>
        <a:bodyPr/>
        <a:lstStyle/>
        <a:p>
          <a:r>
            <a:rPr lang="en-US" dirty="0"/>
            <a:t>Testing the models on testing dataset</a:t>
          </a:r>
        </a:p>
      </dgm:t>
    </dgm:pt>
    <dgm:pt modelId="{4DE45ACD-A105-4BB5-8C5F-926255B81F49}" type="parTrans" cxnId="{AD042E52-7D06-4495-BCFC-1295B9CCBEDB}">
      <dgm:prSet/>
      <dgm:spPr/>
      <dgm:t>
        <a:bodyPr/>
        <a:lstStyle/>
        <a:p>
          <a:endParaRPr lang="en-US"/>
        </a:p>
      </dgm:t>
    </dgm:pt>
    <dgm:pt modelId="{34F94453-7D19-4351-81C2-895452F0C4B6}" type="sibTrans" cxnId="{AD042E52-7D06-4495-BCFC-1295B9CCBEDB}">
      <dgm:prSet/>
      <dgm:spPr/>
      <dgm:t>
        <a:bodyPr/>
        <a:lstStyle/>
        <a:p>
          <a:endParaRPr lang="en-US"/>
        </a:p>
      </dgm:t>
    </dgm:pt>
    <dgm:pt modelId="{3F8FCB8B-C795-4EB9-A1A2-8C9BF3822013}">
      <dgm:prSet/>
      <dgm:spPr/>
      <dgm:t>
        <a:bodyPr/>
        <a:lstStyle/>
        <a:p>
          <a:r>
            <a:rPr lang="en-US" dirty="0"/>
            <a:t>Performance comparison on different models</a:t>
          </a:r>
        </a:p>
      </dgm:t>
    </dgm:pt>
    <dgm:pt modelId="{0CCD6A64-641F-4C24-83D4-213490152DB2}" type="parTrans" cxnId="{43C4AF29-85F1-4AE8-8090-DA8A3A2780AA}">
      <dgm:prSet/>
      <dgm:spPr/>
      <dgm:t>
        <a:bodyPr/>
        <a:lstStyle/>
        <a:p>
          <a:endParaRPr lang="en-US"/>
        </a:p>
      </dgm:t>
    </dgm:pt>
    <dgm:pt modelId="{2A3F7834-81F2-4B5D-8BA1-954BA3A093C3}" type="sibTrans" cxnId="{43C4AF29-85F1-4AE8-8090-DA8A3A2780AA}">
      <dgm:prSet/>
      <dgm:spPr/>
      <dgm:t>
        <a:bodyPr/>
        <a:lstStyle/>
        <a:p>
          <a:endParaRPr lang="en-US"/>
        </a:p>
      </dgm:t>
    </dgm:pt>
    <dgm:pt modelId="{2ED6B51C-E727-4AAE-B6D1-90D47E6122A6}">
      <dgm:prSet/>
      <dgm:spPr/>
      <dgm:t>
        <a:bodyPr/>
        <a:lstStyle/>
        <a:p>
          <a:r>
            <a:rPr lang="en-US" dirty="0"/>
            <a:t>Validating the results of different models and identifying the differences</a:t>
          </a:r>
        </a:p>
      </dgm:t>
    </dgm:pt>
    <dgm:pt modelId="{76861498-5A97-419D-BE44-022A45600A87}" type="parTrans" cxnId="{3FC2C5FA-CB33-4E04-8B36-B09CCF24B54C}">
      <dgm:prSet/>
      <dgm:spPr/>
      <dgm:t>
        <a:bodyPr/>
        <a:lstStyle/>
        <a:p>
          <a:endParaRPr lang="en-US"/>
        </a:p>
      </dgm:t>
    </dgm:pt>
    <dgm:pt modelId="{5DB74DA7-8127-4917-9D14-B0D93CA14990}" type="sibTrans" cxnId="{3FC2C5FA-CB33-4E04-8B36-B09CCF24B54C}">
      <dgm:prSet/>
      <dgm:spPr/>
      <dgm:t>
        <a:bodyPr/>
        <a:lstStyle/>
        <a:p>
          <a:endParaRPr lang="en-US"/>
        </a:p>
      </dgm:t>
    </dgm:pt>
    <dgm:pt modelId="{8761F903-6E26-4B1D-8CAE-142101D6E9DE}">
      <dgm:prSet/>
      <dgm:spPr/>
      <dgm:t>
        <a:bodyPr/>
        <a:lstStyle/>
        <a:p>
          <a:r>
            <a:rPr lang="en-US" dirty="0"/>
            <a:t>Documentation</a:t>
          </a:r>
        </a:p>
      </dgm:t>
    </dgm:pt>
    <dgm:pt modelId="{87695A28-413F-41EB-8B0E-BF39104A1F59}" type="parTrans" cxnId="{F6B52EF1-91EB-43E6-9944-9AB38CFD142A}">
      <dgm:prSet/>
      <dgm:spPr/>
      <dgm:t>
        <a:bodyPr/>
        <a:lstStyle/>
        <a:p>
          <a:endParaRPr lang="en-US"/>
        </a:p>
      </dgm:t>
    </dgm:pt>
    <dgm:pt modelId="{E22880B2-C870-4EF1-AAE1-BCA8117A22D5}" type="sibTrans" cxnId="{F6B52EF1-91EB-43E6-9944-9AB38CFD142A}">
      <dgm:prSet/>
      <dgm:spPr/>
      <dgm:t>
        <a:bodyPr/>
        <a:lstStyle/>
        <a:p>
          <a:endParaRPr lang="en-US"/>
        </a:p>
      </dgm:t>
    </dgm:pt>
    <dgm:pt modelId="{7EFA867B-18C5-48ED-ABD4-0EBFA2EB9D55}" type="pres">
      <dgm:prSet presAssocID="{A9851067-F6AC-4F57-943E-16C1ECC5F4AE}" presName="Name0" presStyleCnt="0">
        <dgm:presLayoutVars>
          <dgm:dir/>
          <dgm:resizeHandles val="exact"/>
        </dgm:presLayoutVars>
      </dgm:prSet>
      <dgm:spPr/>
    </dgm:pt>
    <dgm:pt modelId="{8AC8EE5E-9B81-475A-9835-2454B74073F0}" type="pres">
      <dgm:prSet presAssocID="{A30EDE3A-B139-441D-BEC6-CD63EE5DEB7D}" presName="node" presStyleLbl="node1" presStyleIdx="0" presStyleCnt="13">
        <dgm:presLayoutVars>
          <dgm:bulletEnabled val="1"/>
        </dgm:presLayoutVars>
      </dgm:prSet>
      <dgm:spPr/>
    </dgm:pt>
    <dgm:pt modelId="{BC69CC6F-70E0-4A42-9E68-CCCB50CFF3E6}" type="pres">
      <dgm:prSet presAssocID="{10950E0D-92C8-4CD1-96DD-AFE35D2D9012}" presName="sibTrans" presStyleLbl="sibTrans1D1" presStyleIdx="0" presStyleCnt="12"/>
      <dgm:spPr/>
    </dgm:pt>
    <dgm:pt modelId="{593D7AB4-DAAD-4DE5-9388-353F4ADC0862}" type="pres">
      <dgm:prSet presAssocID="{10950E0D-92C8-4CD1-96DD-AFE35D2D9012}" presName="connectorText" presStyleLbl="sibTrans1D1" presStyleIdx="0" presStyleCnt="12"/>
      <dgm:spPr/>
    </dgm:pt>
    <dgm:pt modelId="{1498D297-9A83-4A85-8FA4-B02CE0E96990}" type="pres">
      <dgm:prSet presAssocID="{18A062CE-CBC2-47DB-8429-AF2006AFE360}" presName="node" presStyleLbl="node1" presStyleIdx="1" presStyleCnt="13">
        <dgm:presLayoutVars>
          <dgm:bulletEnabled val="1"/>
        </dgm:presLayoutVars>
      </dgm:prSet>
      <dgm:spPr/>
    </dgm:pt>
    <dgm:pt modelId="{49F30FC8-9B3A-4A93-9395-DDDA4301D028}" type="pres">
      <dgm:prSet presAssocID="{7A08E9D3-764A-4DE7-95D8-A9A4304F192D}" presName="sibTrans" presStyleLbl="sibTrans1D1" presStyleIdx="1" presStyleCnt="12"/>
      <dgm:spPr/>
    </dgm:pt>
    <dgm:pt modelId="{1D4C4838-834B-484C-AFA6-0ABB99046C7E}" type="pres">
      <dgm:prSet presAssocID="{7A08E9D3-764A-4DE7-95D8-A9A4304F192D}" presName="connectorText" presStyleLbl="sibTrans1D1" presStyleIdx="1" presStyleCnt="12"/>
      <dgm:spPr/>
    </dgm:pt>
    <dgm:pt modelId="{EBFD3ACC-8111-4A3F-AF26-2267858EA344}" type="pres">
      <dgm:prSet presAssocID="{67668107-1252-43D6-B3FA-CDFE5DF51813}" presName="node" presStyleLbl="node1" presStyleIdx="2" presStyleCnt="13">
        <dgm:presLayoutVars>
          <dgm:bulletEnabled val="1"/>
        </dgm:presLayoutVars>
      </dgm:prSet>
      <dgm:spPr/>
    </dgm:pt>
    <dgm:pt modelId="{C251E204-2B25-42BC-8D83-B015D2D5C7CE}" type="pres">
      <dgm:prSet presAssocID="{A399D076-633A-46C5-A306-1819BEAE2168}" presName="sibTrans" presStyleLbl="sibTrans1D1" presStyleIdx="2" presStyleCnt="12"/>
      <dgm:spPr/>
    </dgm:pt>
    <dgm:pt modelId="{BFBEBB05-2383-4A2A-A177-B7118040C7C3}" type="pres">
      <dgm:prSet presAssocID="{A399D076-633A-46C5-A306-1819BEAE2168}" presName="connectorText" presStyleLbl="sibTrans1D1" presStyleIdx="2" presStyleCnt="12"/>
      <dgm:spPr/>
    </dgm:pt>
    <dgm:pt modelId="{89F8D057-27DB-4BA7-B733-FDF9EA9A5E67}" type="pres">
      <dgm:prSet presAssocID="{48E90D03-CD1D-4552-A54B-EB0351DACC35}" presName="node" presStyleLbl="node1" presStyleIdx="3" presStyleCnt="13">
        <dgm:presLayoutVars>
          <dgm:bulletEnabled val="1"/>
        </dgm:presLayoutVars>
      </dgm:prSet>
      <dgm:spPr/>
    </dgm:pt>
    <dgm:pt modelId="{97C3AAAE-F68A-4D11-8530-684150BADE75}" type="pres">
      <dgm:prSet presAssocID="{2D374998-8CF7-466C-BE54-370C1A2AA6BB}" presName="sibTrans" presStyleLbl="sibTrans1D1" presStyleIdx="3" presStyleCnt="12"/>
      <dgm:spPr/>
    </dgm:pt>
    <dgm:pt modelId="{3A351395-C386-4B90-9848-93298433CD42}" type="pres">
      <dgm:prSet presAssocID="{2D374998-8CF7-466C-BE54-370C1A2AA6BB}" presName="connectorText" presStyleLbl="sibTrans1D1" presStyleIdx="3" presStyleCnt="12"/>
      <dgm:spPr/>
    </dgm:pt>
    <dgm:pt modelId="{1D57F3AC-379C-4E3B-BC4C-8D57F8B5EA09}" type="pres">
      <dgm:prSet presAssocID="{B621AFA2-C711-4757-B6FC-637A9AA8634E}" presName="node" presStyleLbl="node1" presStyleIdx="4" presStyleCnt="13">
        <dgm:presLayoutVars>
          <dgm:bulletEnabled val="1"/>
        </dgm:presLayoutVars>
      </dgm:prSet>
      <dgm:spPr/>
    </dgm:pt>
    <dgm:pt modelId="{76893145-A07D-47D7-91DB-7C0B18EDC8F4}" type="pres">
      <dgm:prSet presAssocID="{0C9E8D7E-C70D-4C18-BE72-AA35D9B89F97}" presName="sibTrans" presStyleLbl="sibTrans1D1" presStyleIdx="4" presStyleCnt="12"/>
      <dgm:spPr/>
    </dgm:pt>
    <dgm:pt modelId="{855F1A8F-53B9-48FB-ABFF-B20A46902031}" type="pres">
      <dgm:prSet presAssocID="{0C9E8D7E-C70D-4C18-BE72-AA35D9B89F97}" presName="connectorText" presStyleLbl="sibTrans1D1" presStyleIdx="4" presStyleCnt="12"/>
      <dgm:spPr/>
    </dgm:pt>
    <dgm:pt modelId="{89F247D1-40E0-4FBD-B813-D4E859350750}" type="pres">
      <dgm:prSet presAssocID="{CDAFA879-8F23-4EBB-8368-6209A871E775}" presName="node" presStyleLbl="node1" presStyleIdx="5" presStyleCnt="13">
        <dgm:presLayoutVars>
          <dgm:bulletEnabled val="1"/>
        </dgm:presLayoutVars>
      </dgm:prSet>
      <dgm:spPr/>
    </dgm:pt>
    <dgm:pt modelId="{F817E369-04CE-4446-8BFE-14933AE6CE31}" type="pres">
      <dgm:prSet presAssocID="{CB83C870-2DAB-453E-8157-0AF02052C37A}" presName="sibTrans" presStyleLbl="sibTrans1D1" presStyleIdx="5" presStyleCnt="12"/>
      <dgm:spPr/>
    </dgm:pt>
    <dgm:pt modelId="{C0A7DF19-8CAA-49A8-B838-BA5EF82A3997}" type="pres">
      <dgm:prSet presAssocID="{CB83C870-2DAB-453E-8157-0AF02052C37A}" presName="connectorText" presStyleLbl="sibTrans1D1" presStyleIdx="5" presStyleCnt="12"/>
      <dgm:spPr/>
    </dgm:pt>
    <dgm:pt modelId="{D69987D3-5C76-4612-AA96-1981908654D0}" type="pres">
      <dgm:prSet presAssocID="{4D24A2BF-FB03-47A7-855C-E4A211062C9F}" presName="node" presStyleLbl="node1" presStyleIdx="6" presStyleCnt="13">
        <dgm:presLayoutVars>
          <dgm:bulletEnabled val="1"/>
        </dgm:presLayoutVars>
      </dgm:prSet>
      <dgm:spPr/>
    </dgm:pt>
    <dgm:pt modelId="{2315BB03-52DC-4B5A-8FBE-8D4D9C78B7D3}" type="pres">
      <dgm:prSet presAssocID="{B7E1016F-A84A-4F69-BF70-77935FDB545D}" presName="sibTrans" presStyleLbl="sibTrans1D1" presStyleIdx="6" presStyleCnt="12"/>
      <dgm:spPr/>
    </dgm:pt>
    <dgm:pt modelId="{6BEFB9CF-2919-4505-B6BC-9F868A8C0D6D}" type="pres">
      <dgm:prSet presAssocID="{B7E1016F-A84A-4F69-BF70-77935FDB545D}" presName="connectorText" presStyleLbl="sibTrans1D1" presStyleIdx="6" presStyleCnt="12"/>
      <dgm:spPr/>
    </dgm:pt>
    <dgm:pt modelId="{BE5AE713-C7D4-442F-995B-DF7CECDD66C5}" type="pres">
      <dgm:prSet presAssocID="{29909D10-64A5-4EFC-9CEB-5BEE6E7D4768}" presName="node" presStyleLbl="node1" presStyleIdx="7" presStyleCnt="13">
        <dgm:presLayoutVars>
          <dgm:bulletEnabled val="1"/>
        </dgm:presLayoutVars>
      </dgm:prSet>
      <dgm:spPr/>
    </dgm:pt>
    <dgm:pt modelId="{9B80D343-019F-4257-9513-7EFCAAF8965B}" type="pres">
      <dgm:prSet presAssocID="{5DB132D5-5657-4357-8253-12A90E27BE97}" presName="sibTrans" presStyleLbl="sibTrans1D1" presStyleIdx="7" presStyleCnt="12"/>
      <dgm:spPr/>
    </dgm:pt>
    <dgm:pt modelId="{7A99B0E4-A138-41F3-9963-BA9B8ECB2F33}" type="pres">
      <dgm:prSet presAssocID="{5DB132D5-5657-4357-8253-12A90E27BE97}" presName="connectorText" presStyleLbl="sibTrans1D1" presStyleIdx="7" presStyleCnt="12"/>
      <dgm:spPr/>
    </dgm:pt>
    <dgm:pt modelId="{59241664-0BFE-4949-817F-F2D4B72C9387}" type="pres">
      <dgm:prSet presAssocID="{953DC8F3-B934-4244-8A96-B44CAFA853B9}" presName="node" presStyleLbl="node1" presStyleIdx="8" presStyleCnt="13">
        <dgm:presLayoutVars>
          <dgm:bulletEnabled val="1"/>
        </dgm:presLayoutVars>
      </dgm:prSet>
      <dgm:spPr/>
    </dgm:pt>
    <dgm:pt modelId="{01E6B3A3-B9DE-4EF1-8F15-71B420AF3F28}" type="pres">
      <dgm:prSet presAssocID="{F11A9CE3-36DD-446C-A39C-33DD6DCE403C}" presName="sibTrans" presStyleLbl="sibTrans1D1" presStyleIdx="8" presStyleCnt="12"/>
      <dgm:spPr/>
    </dgm:pt>
    <dgm:pt modelId="{50211173-E3E7-44A6-B212-35635B32C046}" type="pres">
      <dgm:prSet presAssocID="{F11A9CE3-36DD-446C-A39C-33DD6DCE403C}" presName="connectorText" presStyleLbl="sibTrans1D1" presStyleIdx="8" presStyleCnt="12"/>
      <dgm:spPr/>
    </dgm:pt>
    <dgm:pt modelId="{D943FE58-65D4-4A3D-A8E1-7D75E0020A3F}" type="pres">
      <dgm:prSet presAssocID="{E231FA5A-2259-4705-B4C9-189AEA36119D}" presName="node" presStyleLbl="node1" presStyleIdx="9" presStyleCnt="13">
        <dgm:presLayoutVars>
          <dgm:bulletEnabled val="1"/>
        </dgm:presLayoutVars>
      </dgm:prSet>
      <dgm:spPr/>
    </dgm:pt>
    <dgm:pt modelId="{C9409AE3-89C9-403C-A321-3A0CA7F0EFF1}" type="pres">
      <dgm:prSet presAssocID="{34F94453-7D19-4351-81C2-895452F0C4B6}" presName="sibTrans" presStyleLbl="sibTrans1D1" presStyleIdx="9" presStyleCnt="12"/>
      <dgm:spPr/>
    </dgm:pt>
    <dgm:pt modelId="{EEF77D41-99CA-43FD-9CD2-2CDED5FAD832}" type="pres">
      <dgm:prSet presAssocID="{34F94453-7D19-4351-81C2-895452F0C4B6}" presName="connectorText" presStyleLbl="sibTrans1D1" presStyleIdx="9" presStyleCnt="12"/>
      <dgm:spPr/>
    </dgm:pt>
    <dgm:pt modelId="{A250035E-37CA-4325-A477-90A40A6F4DB5}" type="pres">
      <dgm:prSet presAssocID="{3F8FCB8B-C795-4EB9-A1A2-8C9BF3822013}" presName="node" presStyleLbl="node1" presStyleIdx="10" presStyleCnt="13">
        <dgm:presLayoutVars>
          <dgm:bulletEnabled val="1"/>
        </dgm:presLayoutVars>
      </dgm:prSet>
      <dgm:spPr/>
    </dgm:pt>
    <dgm:pt modelId="{5B933F70-A4D6-47A6-A795-716AEE55B6C2}" type="pres">
      <dgm:prSet presAssocID="{2A3F7834-81F2-4B5D-8BA1-954BA3A093C3}" presName="sibTrans" presStyleLbl="sibTrans1D1" presStyleIdx="10" presStyleCnt="12"/>
      <dgm:spPr/>
    </dgm:pt>
    <dgm:pt modelId="{2ED4BFC9-FBD7-42D4-92B2-2DCA58CBDA40}" type="pres">
      <dgm:prSet presAssocID="{2A3F7834-81F2-4B5D-8BA1-954BA3A093C3}" presName="connectorText" presStyleLbl="sibTrans1D1" presStyleIdx="10" presStyleCnt="12"/>
      <dgm:spPr/>
    </dgm:pt>
    <dgm:pt modelId="{0311FCFF-62DA-4FF9-BE2A-6E3CAC498519}" type="pres">
      <dgm:prSet presAssocID="{2ED6B51C-E727-4AAE-B6D1-90D47E6122A6}" presName="node" presStyleLbl="node1" presStyleIdx="11" presStyleCnt="13">
        <dgm:presLayoutVars>
          <dgm:bulletEnabled val="1"/>
        </dgm:presLayoutVars>
      </dgm:prSet>
      <dgm:spPr/>
    </dgm:pt>
    <dgm:pt modelId="{058855D5-F346-4E79-8BA5-2C62EE21BAE1}" type="pres">
      <dgm:prSet presAssocID="{5DB74DA7-8127-4917-9D14-B0D93CA14990}" presName="sibTrans" presStyleLbl="sibTrans1D1" presStyleIdx="11" presStyleCnt="12"/>
      <dgm:spPr/>
    </dgm:pt>
    <dgm:pt modelId="{F53F23C0-4C47-4621-910A-EFCBD796D6F0}" type="pres">
      <dgm:prSet presAssocID="{5DB74DA7-8127-4917-9D14-B0D93CA14990}" presName="connectorText" presStyleLbl="sibTrans1D1" presStyleIdx="11" presStyleCnt="12"/>
      <dgm:spPr/>
    </dgm:pt>
    <dgm:pt modelId="{794A02A6-0F34-4D9C-89EB-BD1F26BA88D6}" type="pres">
      <dgm:prSet presAssocID="{8761F903-6E26-4B1D-8CAE-142101D6E9DE}" presName="node" presStyleLbl="node1" presStyleIdx="12" presStyleCnt="13">
        <dgm:presLayoutVars>
          <dgm:bulletEnabled val="1"/>
        </dgm:presLayoutVars>
      </dgm:prSet>
      <dgm:spPr/>
    </dgm:pt>
  </dgm:ptLst>
  <dgm:cxnLst>
    <dgm:cxn modelId="{421E8305-3E26-46C0-B1CD-BABB5111E794}" type="presOf" srcId="{10950E0D-92C8-4CD1-96DD-AFE35D2D9012}" destId="{593D7AB4-DAAD-4DE5-9388-353F4ADC0862}" srcOrd="1" destOrd="0" presId="urn:microsoft.com/office/officeart/2016/7/layout/RepeatingBendingProcessNew"/>
    <dgm:cxn modelId="{9BD15F0B-180F-481E-8E02-FDAE2D71AEEC}" type="presOf" srcId="{B621AFA2-C711-4757-B6FC-637A9AA8634E}" destId="{1D57F3AC-379C-4E3B-BC4C-8D57F8B5EA09}" srcOrd="0" destOrd="0" presId="urn:microsoft.com/office/officeart/2016/7/layout/RepeatingBendingProcessNew"/>
    <dgm:cxn modelId="{84734110-5A82-41FC-A3FA-C3BBD461AA1D}" type="presOf" srcId="{0C9E8D7E-C70D-4C18-BE72-AA35D9B89F97}" destId="{76893145-A07D-47D7-91DB-7C0B18EDC8F4}" srcOrd="0" destOrd="0" presId="urn:microsoft.com/office/officeart/2016/7/layout/RepeatingBendingProcessNew"/>
    <dgm:cxn modelId="{F330A814-6FB6-4D22-9479-EE820805C9CC}" type="presOf" srcId="{953DC8F3-B934-4244-8A96-B44CAFA853B9}" destId="{59241664-0BFE-4949-817F-F2D4B72C9387}" srcOrd="0" destOrd="0" presId="urn:microsoft.com/office/officeart/2016/7/layout/RepeatingBendingProcessNew"/>
    <dgm:cxn modelId="{A53D3719-9DFA-4957-8B08-C54E619E7425}" type="presOf" srcId="{7A08E9D3-764A-4DE7-95D8-A9A4304F192D}" destId="{49F30FC8-9B3A-4A93-9395-DDDA4301D028}" srcOrd="0" destOrd="0" presId="urn:microsoft.com/office/officeart/2016/7/layout/RepeatingBendingProcessNew"/>
    <dgm:cxn modelId="{F9978619-826B-4DFE-9F7C-40E8B5396D70}" type="presOf" srcId="{5DB132D5-5657-4357-8253-12A90E27BE97}" destId="{9B80D343-019F-4257-9513-7EFCAAF8965B}" srcOrd="0" destOrd="0" presId="urn:microsoft.com/office/officeart/2016/7/layout/RepeatingBendingProcessNew"/>
    <dgm:cxn modelId="{D9A0D121-CB20-4B2E-A43A-B4D9C64B978D}" srcId="{A9851067-F6AC-4F57-943E-16C1ECC5F4AE}" destId="{A30EDE3A-B139-441D-BEC6-CD63EE5DEB7D}" srcOrd="0" destOrd="0" parTransId="{EC3AEFFD-36AF-4496-8EBD-1AFE1107FB40}" sibTransId="{10950E0D-92C8-4CD1-96DD-AFE35D2D9012}"/>
    <dgm:cxn modelId="{43C4AF29-85F1-4AE8-8090-DA8A3A2780AA}" srcId="{A9851067-F6AC-4F57-943E-16C1ECC5F4AE}" destId="{3F8FCB8B-C795-4EB9-A1A2-8C9BF3822013}" srcOrd="10" destOrd="0" parTransId="{0CCD6A64-641F-4C24-83D4-213490152DB2}" sibTransId="{2A3F7834-81F2-4B5D-8BA1-954BA3A093C3}"/>
    <dgm:cxn modelId="{B1A49830-BF01-45E1-A54D-2C5F22669D29}" type="presOf" srcId="{A30EDE3A-B139-441D-BEC6-CD63EE5DEB7D}" destId="{8AC8EE5E-9B81-475A-9835-2454B74073F0}" srcOrd="0" destOrd="0" presId="urn:microsoft.com/office/officeart/2016/7/layout/RepeatingBendingProcessNew"/>
    <dgm:cxn modelId="{1A9CBC33-AA97-4757-A4A7-6D7304306EB8}" type="presOf" srcId="{2D374998-8CF7-466C-BE54-370C1A2AA6BB}" destId="{3A351395-C386-4B90-9848-93298433CD42}" srcOrd="1" destOrd="0" presId="urn:microsoft.com/office/officeart/2016/7/layout/RepeatingBendingProcessNew"/>
    <dgm:cxn modelId="{9E8F543C-EEB9-4DF4-9567-536171012FF9}" srcId="{A9851067-F6AC-4F57-943E-16C1ECC5F4AE}" destId="{67668107-1252-43D6-B3FA-CDFE5DF51813}" srcOrd="2" destOrd="0" parTransId="{3881CFC3-B30B-4244-8148-388E08B7EAD4}" sibTransId="{A399D076-633A-46C5-A306-1819BEAE2168}"/>
    <dgm:cxn modelId="{89E66F5B-DD9A-450A-AA83-B8B5BE5703D7}" srcId="{A9851067-F6AC-4F57-943E-16C1ECC5F4AE}" destId="{B621AFA2-C711-4757-B6FC-637A9AA8634E}" srcOrd="4" destOrd="0" parTransId="{79FBF1CD-876A-4C4C-A443-F2EA45AFBE80}" sibTransId="{0C9E8D7E-C70D-4C18-BE72-AA35D9B89F97}"/>
    <dgm:cxn modelId="{22802A42-A090-45A4-88D1-ED3397397884}" type="presOf" srcId="{10950E0D-92C8-4CD1-96DD-AFE35D2D9012}" destId="{BC69CC6F-70E0-4A42-9E68-CCCB50CFF3E6}" srcOrd="0" destOrd="0" presId="urn:microsoft.com/office/officeart/2016/7/layout/RepeatingBendingProcessNew"/>
    <dgm:cxn modelId="{6C0A8546-A08D-450D-8C5E-81151D3C0BE0}" type="presOf" srcId="{5DB74DA7-8127-4917-9D14-B0D93CA14990}" destId="{F53F23C0-4C47-4621-910A-EFCBD796D6F0}" srcOrd="1" destOrd="0" presId="urn:microsoft.com/office/officeart/2016/7/layout/RepeatingBendingProcessNew"/>
    <dgm:cxn modelId="{1C60EB48-0F38-41A4-BCA7-53152D4CA73C}" type="presOf" srcId="{CB83C870-2DAB-453E-8157-0AF02052C37A}" destId="{F817E369-04CE-4446-8BFE-14933AE6CE31}" srcOrd="0" destOrd="0" presId="urn:microsoft.com/office/officeart/2016/7/layout/RepeatingBendingProcessNew"/>
    <dgm:cxn modelId="{29B90B4A-650C-48CD-B788-A355B28A179F}" type="presOf" srcId="{CDAFA879-8F23-4EBB-8368-6209A871E775}" destId="{89F247D1-40E0-4FBD-B813-D4E859350750}" srcOrd="0" destOrd="0" presId="urn:microsoft.com/office/officeart/2016/7/layout/RepeatingBendingProcessNew"/>
    <dgm:cxn modelId="{F60F994A-762F-49DA-ADD8-3449FF1E294F}" srcId="{A9851067-F6AC-4F57-943E-16C1ECC5F4AE}" destId="{4D24A2BF-FB03-47A7-855C-E4A211062C9F}" srcOrd="6" destOrd="0" parTransId="{38CD4DD0-910D-46F9-9CDD-F0AC256A57EE}" sibTransId="{B7E1016F-A84A-4F69-BF70-77935FDB545D}"/>
    <dgm:cxn modelId="{75200C4C-6902-4F6A-B0F1-8BB17C09BDCB}" type="presOf" srcId="{0C9E8D7E-C70D-4C18-BE72-AA35D9B89F97}" destId="{855F1A8F-53B9-48FB-ABFF-B20A46902031}" srcOrd="1" destOrd="0" presId="urn:microsoft.com/office/officeart/2016/7/layout/RepeatingBendingProcessNew"/>
    <dgm:cxn modelId="{AD042E52-7D06-4495-BCFC-1295B9CCBEDB}" srcId="{A9851067-F6AC-4F57-943E-16C1ECC5F4AE}" destId="{E231FA5A-2259-4705-B4C9-189AEA36119D}" srcOrd="9" destOrd="0" parTransId="{4DE45ACD-A105-4BB5-8C5F-926255B81F49}" sibTransId="{34F94453-7D19-4351-81C2-895452F0C4B6}"/>
    <dgm:cxn modelId="{320BDE52-91EA-45A5-ADD4-FE7C8DB24CBA}" type="presOf" srcId="{F11A9CE3-36DD-446C-A39C-33DD6DCE403C}" destId="{50211173-E3E7-44A6-B212-35635B32C046}" srcOrd="1" destOrd="0" presId="urn:microsoft.com/office/officeart/2016/7/layout/RepeatingBendingProcessNew"/>
    <dgm:cxn modelId="{CBAA6756-005C-4C5C-B38B-ED93FFC57EE1}" type="presOf" srcId="{7A08E9D3-764A-4DE7-95D8-A9A4304F192D}" destId="{1D4C4838-834B-484C-AFA6-0ABB99046C7E}" srcOrd="1" destOrd="0" presId="urn:microsoft.com/office/officeart/2016/7/layout/RepeatingBendingProcessNew"/>
    <dgm:cxn modelId="{F0242478-C7B8-4656-A9D2-FE6FA917593E}" type="presOf" srcId="{29909D10-64A5-4EFC-9CEB-5BEE6E7D4768}" destId="{BE5AE713-C7D4-442F-995B-DF7CECDD66C5}" srcOrd="0" destOrd="0" presId="urn:microsoft.com/office/officeart/2016/7/layout/RepeatingBendingProcessNew"/>
    <dgm:cxn modelId="{D60D2880-B5C6-4543-88EE-8BCA325D6518}" type="presOf" srcId="{3F8FCB8B-C795-4EB9-A1A2-8C9BF3822013}" destId="{A250035E-37CA-4325-A477-90A40A6F4DB5}" srcOrd="0" destOrd="0" presId="urn:microsoft.com/office/officeart/2016/7/layout/RepeatingBendingProcessNew"/>
    <dgm:cxn modelId="{2F700483-6EF9-4A52-A0D8-BA07A85DA633}" type="presOf" srcId="{2A3F7834-81F2-4B5D-8BA1-954BA3A093C3}" destId="{2ED4BFC9-FBD7-42D4-92B2-2DCA58CBDA40}" srcOrd="1" destOrd="0" presId="urn:microsoft.com/office/officeart/2016/7/layout/RepeatingBendingProcessNew"/>
    <dgm:cxn modelId="{B5D0C786-8BDF-41A0-9BD8-BBCAF09E674F}" srcId="{A9851067-F6AC-4F57-943E-16C1ECC5F4AE}" destId="{953DC8F3-B934-4244-8A96-B44CAFA853B9}" srcOrd="8" destOrd="0" parTransId="{68E7496C-9D96-435E-833B-A0E737A3574E}" sibTransId="{F11A9CE3-36DD-446C-A39C-33DD6DCE403C}"/>
    <dgm:cxn modelId="{BD1B4793-6B3A-4734-9D57-AA4C089DC2D9}" type="presOf" srcId="{E231FA5A-2259-4705-B4C9-189AEA36119D}" destId="{D943FE58-65D4-4A3D-A8E1-7D75E0020A3F}" srcOrd="0" destOrd="0" presId="urn:microsoft.com/office/officeart/2016/7/layout/RepeatingBendingProcessNew"/>
    <dgm:cxn modelId="{CDAD409E-2515-4ACD-AFCD-D9187007C83E}" type="presOf" srcId="{CB83C870-2DAB-453E-8157-0AF02052C37A}" destId="{C0A7DF19-8CAA-49A8-B838-BA5EF82A3997}" srcOrd="1" destOrd="0" presId="urn:microsoft.com/office/officeart/2016/7/layout/RepeatingBendingProcessNew"/>
    <dgm:cxn modelId="{BE109F9F-CF0A-4E18-920E-FC6FD4425C11}" type="presOf" srcId="{A399D076-633A-46C5-A306-1819BEAE2168}" destId="{C251E204-2B25-42BC-8D83-B015D2D5C7CE}" srcOrd="0" destOrd="0" presId="urn:microsoft.com/office/officeart/2016/7/layout/RepeatingBendingProcessNew"/>
    <dgm:cxn modelId="{0B86FAA6-4559-4442-91D6-DD257E3A724B}" srcId="{A9851067-F6AC-4F57-943E-16C1ECC5F4AE}" destId="{48E90D03-CD1D-4552-A54B-EB0351DACC35}" srcOrd="3" destOrd="0" parTransId="{57A6C7A5-F31A-49C2-82B5-1B06FA4A5283}" sibTransId="{2D374998-8CF7-466C-BE54-370C1A2AA6BB}"/>
    <dgm:cxn modelId="{3CEA23AC-34FF-4F00-B299-42F7AEF6042A}" type="presOf" srcId="{B7E1016F-A84A-4F69-BF70-77935FDB545D}" destId="{2315BB03-52DC-4B5A-8FBE-8D4D9C78B7D3}" srcOrd="0" destOrd="0" presId="urn:microsoft.com/office/officeart/2016/7/layout/RepeatingBendingProcessNew"/>
    <dgm:cxn modelId="{AF3582B1-3935-4F5C-9B7F-0A611901AEE8}" type="presOf" srcId="{A399D076-633A-46C5-A306-1819BEAE2168}" destId="{BFBEBB05-2383-4A2A-A177-B7118040C7C3}" srcOrd="1" destOrd="0" presId="urn:microsoft.com/office/officeart/2016/7/layout/RepeatingBendingProcessNew"/>
    <dgm:cxn modelId="{849854BC-2792-47F1-B620-A22A896652B8}" type="presOf" srcId="{48E90D03-CD1D-4552-A54B-EB0351DACC35}" destId="{89F8D057-27DB-4BA7-B733-FDF9EA9A5E67}" srcOrd="0" destOrd="0" presId="urn:microsoft.com/office/officeart/2016/7/layout/RepeatingBendingProcessNew"/>
    <dgm:cxn modelId="{E8084BC2-DF0B-43F2-AA08-1FA806A7C9B7}" type="presOf" srcId="{2D374998-8CF7-466C-BE54-370C1A2AA6BB}" destId="{97C3AAAE-F68A-4D11-8530-684150BADE75}" srcOrd="0" destOrd="0" presId="urn:microsoft.com/office/officeart/2016/7/layout/RepeatingBendingProcessNew"/>
    <dgm:cxn modelId="{BB01F9C5-E08C-4A3D-84EB-B6F83CDF2D60}" type="presOf" srcId="{B7E1016F-A84A-4F69-BF70-77935FDB545D}" destId="{6BEFB9CF-2919-4505-B6BC-9F868A8C0D6D}" srcOrd="1" destOrd="0" presId="urn:microsoft.com/office/officeart/2016/7/layout/RepeatingBendingProcessNew"/>
    <dgm:cxn modelId="{AF1717CA-FB95-4C5C-BC69-26AFED1A88BE}" srcId="{A9851067-F6AC-4F57-943E-16C1ECC5F4AE}" destId="{CDAFA879-8F23-4EBB-8368-6209A871E775}" srcOrd="5" destOrd="0" parTransId="{3B98D0C0-019B-4446-81BD-AAB46B28EF48}" sibTransId="{CB83C870-2DAB-453E-8157-0AF02052C37A}"/>
    <dgm:cxn modelId="{5D446DD0-9DC7-46D2-8CBE-B43683D9B4B6}" type="presOf" srcId="{2A3F7834-81F2-4B5D-8BA1-954BA3A093C3}" destId="{5B933F70-A4D6-47A6-A795-716AEE55B6C2}" srcOrd="0" destOrd="0" presId="urn:microsoft.com/office/officeart/2016/7/layout/RepeatingBendingProcessNew"/>
    <dgm:cxn modelId="{6478F9D7-5098-4123-A88E-757233F0F412}" type="presOf" srcId="{5DB132D5-5657-4357-8253-12A90E27BE97}" destId="{7A99B0E4-A138-41F3-9963-BA9B8ECB2F33}" srcOrd="1" destOrd="0" presId="urn:microsoft.com/office/officeart/2016/7/layout/RepeatingBendingProcessNew"/>
    <dgm:cxn modelId="{B4FE74DE-7655-4367-916F-4E116F4DEDCD}" type="presOf" srcId="{F11A9CE3-36DD-446C-A39C-33DD6DCE403C}" destId="{01E6B3A3-B9DE-4EF1-8F15-71B420AF3F28}" srcOrd="0" destOrd="0" presId="urn:microsoft.com/office/officeart/2016/7/layout/RepeatingBendingProcessNew"/>
    <dgm:cxn modelId="{011A85E0-7366-4B0A-BD65-D6AB8BD0A8F3}" type="presOf" srcId="{67668107-1252-43D6-B3FA-CDFE5DF51813}" destId="{EBFD3ACC-8111-4A3F-AF26-2267858EA344}" srcOrd="0" destOrd="0" presId="urn:microsoft.com/office/officeart/2016/7/layout/RepeatingBendingProcessNew"/>
    <dgm:cxn modelId="{109E12E4-D901-491A-AF04-A480453317AA}" type="presOf" srcId="{5DB74DA7-8127-4917-9D14-B0D93CA14990}" destId="{058855D5-F346-4E79-8BA5-2C62EE21BAE1}" srcOrd="0" destOrd="0" presId="urn:microsoft.com/office/officeart/2016/7/layout/RepeatingBendingProcessNew"/>
    <dgm:cxn modelId="{9E282AE5-BAD2-4A45-94EC-3D4DF315C3A0}" type="presOf" srcId="{34F94453-7D19-4351-81C2-895452F0C4B6}" destId="{C9409AE3-89C9-403C-A321-3A0CA7F0EFF1}" srcOrd="0" destOrd="0" presId="urn:microsoft.com/office/officeart/2016/7/layout/RepeatingBendingProcessNew"/>
    <dgm:cxn modelId="{D92292EA-B512-4034-BC83-0734E4EFE599}" srcId="{A9851067-F6AC-4F57-943E-16C1ECC5F4AE}" destId="{18A062CE-CBC2-47DB-8429-AF2006AFE360}" srcOrd="1" destOrd="0" parTransId="{70411720-BEEB-4A00-AB24-E91F7A8ADB86}" sibTransId="{7A08E9D3-764A-4DE7-95D8-A9A4304F192D}"/>
    <dgm:cxn modelId="{774716EC-250B-4638-AA44-E70D94F675F5}" type="presOf" srcId="{18A062CE-CBC2-47DB-8429-AF2006AFE360}" destId="{1498D297-9A83-4A85-8FA4-B02CE0E96990}" srcOrd="0" destOrd="0" presId="urn:microsoft.com/office/officeart/2016/7/layout/RepeatingBendingProcessNew"/>
    <dgm:cxn modelId="{E746B6EC-697A-49E3-91AB-0EE74D505CA4}" type="presOf" srcId="{8761F903-6E26-4B1D-8CAE-142101D6E9DE}" destId="{794A02A6-0F34-4D9C-89EB-BD1F26BA88D6}" srcOrd="0" destOrd="0" presId="urn:microsoft.com/office/officeart/2016/7/layout/RepeatingBendingProcessNew"/>
    <dgm:cxn modelId="{F6B52EF1-91EB-43E6-9944-9AB38CFD142A}" srcId="{A9851067-F6AC-4F57-943E-16C1ECC5F4AE}" destId="{8761F903-6E26-4B1D-8CAE-142101D6E9DE}" srcOrd="12" destOrd="0" parTransId="{87695A28-413F-41EB-8B0E-BF39104A1F59}" sibTransId="{E22880B2-C870-4EF1-AAE1-BCA8117A22D5}"/>
    <dgm:cxn modelId="{989F81F1-1C9F-4505-B88F-0B6EE6060FE7}" type="presOf" srcId="{4D24A2BF-FB03-47A7-855C-E4A211062C9F}" destId="{D69987D3-5C76-4612-AA96-1981908654D0}" srcOrd="0" destOrd="0" presId="urn:microsoft.com/office/officeart/2016/7/layout/RepeatingBendingProcessNew"/>
    <dgm:cxn modelId="{282CEDF2-B4BA-467A-93C6-469E0B7AEE4C}" type="presOf" srcId="{2ED6B51C-E727-4AAE-B6D1-90D47E6122A6}" destId="{0311FCFF-62DA-4FF9-BE2A-6E3CAC498519}" srcOrd="0" destOrd="0" presId="urn:microsoft.com/office/officeart/2016/7/layout/RepeatingBendingProcessNew"/>
    <dgm:cxn modelId="{A9BDE5F6-67C8-4DAC-A919-474C659F0C51}" type="presOf" srcId="{34F94453-7D19-4351-81C2-895452F0C4B6}" destId="{EEF77D41-99CA-43FD-9CD2-2CDED5FAD832}" srcOrd="1" destOrd="0" presId="urn:microsoft.com/office/officeart/2016/7/layout/RepeatingBendingProcessNew"/>
    <dgm:cxn modelId="{1A1B53F8-7C8A-415E-B8DA-55D3997972ED}" srcId="{A9851067-F6AC-4F57-943E-16C1ECC5F4AE}" destId="{29909D10-64A5-4EFC-9CEB-5BEE6E7D4768}" srcOrd="7" destOrd="0" parTransId="{8761E227-A0ED-4CEE-88A5-F534B117648B}" sibTransId="{5DB132D5-5657-4357-8253-12A90E27BE97}"/>
    <dgm:cxn modelId="{1A2E1AFA-EB52-4965-B73B-EF6F364E5CA3}" type="presOf" srcId="{A9851067-F6AC-4F57-943E-16C1ECC5F4AE}" destId="{7EFA867B-18C5-48ED-ABD4-0EBFA2EB9D55}" srcOrd="0" destOrd="0" presId="urn:microsoft.com/office/officeart/2016/7/layout/RepeatingBendingProcessNew"/>
    <dgm:cxn modelId="{3FC2C5FA-CB33-4E04-8B36-B09CCF24B54C}" srcId="{A9851067-F6AC-4F57-943E-16C1ECC5F4AE}" destId="{2ED6B51C-E727-4AAE-B6D1-90D47E6122A6}" srcOrd="11" destOrd="0" parTransId="{76861498-5A97-419D-BE44-022A45600A87}" sibTransId="{5DB74DA7-8127-4917-9D14-B0D93CA14990}"/>
    <dgm:cxn modelId="{A1A664E1-8BDE-4E66-BD64-A9B432762166}" type="presParOf" srcId="{7EFA867B-18C5-48ED-ABD4-0EBFA2EB9D55}" destId="{8AC8EE5E-9B81-475A-9835-2454B74073F0}" srcOrd="0" destOrd="0" presId="urn:microsoft.com/office/officeart/2016/7/layout/RepeatingBendingProcessNew"/>
    <dgm:cxn modelId="{A8D67C3F-1329-40A9-837D-884A7FD53E23}" type="presParOf" srcId="{7EFA867B-18C5-48ED-ABD4-0EBFA2EB9D55}" destId="{BC69CC6F-70E0-4A42-9E68-CCCB50CFF3E6}" srcOrd="1" destOrd="0" presId="urn:microsoft.com/office/officeart/2016/7/layout/RepeatingBendingProcessNew"/>
    <dgm:cxn modelId="{8EF503ED-49E8-4AA6-B6F5-E5F32190F552}" type="presParOf" srcId="{BC69CC6F-70E0-4A42-9E68-CCCB50CFF3E6}" destId="{593D7AB4-DAAD-4DE5-9388-353F4ADC0862}" srcOrd="0" destOrd="0" presId="urn:microsoft.com/office/officeart/2016/7/layout/RepeatingBendingProcessNew"/>
    <dgm:cxn modelId="{D2614B4F-62B4-4EF8-A297-5DCBD33DE42B}" type="presParOf" srcId="{7EFA867B-18C5-48ED-ABD4-0EBFA2EB9D55}" destId="{1498D297-9A83-4A85-8FA4-B02CE0E96990}" srcOrd="2" destOrd="0" presId="urn:microsoft.com/office/officeart/2016/7/layout/RepeatingBendingProcessNew"/>
    <dgm:cxn modelId="{5635889D-1D95-413A-B81E-BF3FB7FF4132}" type="presParOf" srcId="{7EFA867B-18C5-48ED-ABD4-0EBFA2EB9D55}" destId="{49F30FC8-9B3A-4A93-9395-DDDA4301D028}" srcOrd="3" destOrd="0" presId="urn:microsoft.com/office/officeart/2016/7/layout/RepeatingBendingProcessNew"/>
    <dgm:cxn modelId="{0A283269-FCDE-4FB6-98C5-CB682D8069F3}" type="presParOf" srcId="{49F30FC8-9B3A-4A93-9395-DDDA4301D028}" destId="{1D4C4838-834B-484C-AFA6-0ABB99046C7E}" srcOrd="0" destOrd="0" presId="urn:microsoft.com/office/officeart/2016/7/layout/RepeatingBendingProcessNew"/>
    <dgm:cxn modelId="{F4C10911-CA37-432C-B8B1-69C3BB81910F}" type="presParOf" srcId="{7EFA867B-18C5-48ED-ABD4-0EBFA2EB9D55}" destId="{EBFD3ACC-8111-4A3F-AF26-2267858EA344}" srcOrd="4" destOrd="0" presId="urn:microsoft.com/office/officeart/2016/7/layout/RepeatingBendingProcessNew"/>
    <dgm:cxn modelId="{2B79D80E-0614-4F8E-8285-D901CB5490E1}" type="presParOf" srcId="{7EFA867B-18C5-48ED-ABD4-0EBFA2EB9D55}" destId="{C251E204-2B25-42BC-8D83-B015D2D5C7CE}" srcOrd="5" destOrd="0" presId="urn:microsoft.com/office/officeart/2016/7/layout/RepeatingBendingProcessNew"/>
    <dgm:cxn modelId="{E307E253-D727-4BAC-BBEA-79E6EE9369EB}" type="presParOf" srcId="{C251E204-2B25-42BC-8D83-B015D2D5C7CE}" destId="{BFBEBB05-2383-4A2A-A177-B7118040C7C3}" srcOrd="0" destOrd="0" presId="urn:microsoft.com/office/officeart/2016/7/layout/RepeatingBendingProcessNew"/>
    <dgm:cxn modelId="{D5BB7D7D-FC99-4C36-8823-73ED2156EBDC}" type="presParOf" srcId="{7EFA867B-18C5-48ED-ABD4-0EBFA2EB9D55}" destId="{89F8D057-27DB-4BA7-B733-FDF9EA9A5E67}" srcOrd="6" destOrd="0" presId="urn:microsoft.com/office/officeart/2016/7/layout/RepeatingBendingProcessNew"/>
    <dgm:cxn modelId="{4FF633DF-AAEC-407D-BC80-DB39D52ECB6A}" type="presParOf" srcId="{7EFA867B-18C5-48ED-ABD4-0EBFA2EB9D55}" destId="{97C3AAAE-F68A-4D11-8530-684150BADE75}" srcOrd="7" destOrd="0" presId="urn:microsoft.com/office/officeart/2016/7/layout/RepeatingBendingProcessNew"/>
    <dgm:cxn modelId="{4344B73F-A7B5-4411-B4FE-14D4A5892EB7}" type="presParOf" srcId="{97C3AAAE-F68A-4D11-8530-684150BADE75}" destId="{3A351395-C386-4B90-9848-93298433CD42}" srcOrd="0" destOrd="0" presId="urn:microsoft.com/office/officeart/2016/7/layout/RepeatingBendingProcessNew"/>
    <dgm:cxn modelId="{BF53176F-FF2C-478C-8866-E94C0DF4CECF}" type="presParOf" srcId="{7EFA867B-18C5-48ED-ABD4-0EBFA2EB9D55}" destId="{1D57F3AC-379C-4E3B-BC4C-8D57F8B5EA09}" srcOrd="8" destOrd="0" presId="urn:microsoft.com/office/officeart/2016/7/layout/RepeatingBendingProcessNew"/>
    <dgm:cxn modelId="{724D7D59-AA31-4B93-BF01-EFBAF4ADC8EC}" type="presParOf" srcId="{7EFA867B-18C5-48ED-ABD4-0EBFA2EB9D55}" destId="{76893145-A07D-47D7-91DB-7C0B18EDC8F4}" srcOrd="9" destOrd="0" presId="urn:microsoft.com/office/officeart/2016/7/layout/RepeatingBendingProcessNew"/>
    <dgm:cxn modelId="{00957DD0-D1C6-415A-89B8-9ED9984E6595}" type="presParOf" srcId="{76893145-A07D-47D7-91DB-7C0B18EDC8F4}" destId="{855F1A8F-53B9-48FB-ABFF-B20A46902031}" srcOrd="0" destOrd="0" presId="urn:microsoft.com/office/officeart/2016/7/layout/RepeatingBendingProcessNew"/>
    <dgm:cxn modelId="{47334ED2-3E94-4D6E-95E4-94A4F61FCFEA}" type="presParOf" srcId="{7EFA867B-18C5-48ED-ABD4-0EBFA2EB9D55}" destId="{89F247D1-40E0-4FBD-B813-D4E859350750}" srcOrd="10" destOrd="0" presId="urn:microsoft.com/office/officeart/2016/7/layout/RepeatingBendingProcessNew"/>
    <dgm:cxn modelId="{B8C5339F-C2B3-4E9C-96E8-0ECF2ADE479F}" type="presParOf" srcId="{7EFA867B-18C5-48ED-ABD4-0EBFA2EB9D55}" destId="{F817E369-04CE-4446-8BFE-14933AE6CE31}" srcOrd="11" destOrd="0" presId="urn:microsoft.com/office/officeart/2016/7/layout/RepeatingBendingProcessNew"/>
    <dgm:cxn modelId="{5950EF29-EB33-4BD1-9AFB-07E44D63CAEC}" type="presParOf" srcId="{F817E369-04CE-4446-8BFE-14933AE6CE31}" destId="{C0A7DF19-8CAA-49A8-B838-BA5EF82A3997}" srcOrd="0" destOrd="0" presId="urn:microsoft.com/office/officeart/2016/7/layout/RepeatingBendingProcessNew"/>
    <dgm:cxn modelId="{1AB12697-1B56-4E88-B599-B585C83F02C2}" type="presParOf" srcId="{7EFA867B-18C5-48ED-ABD4-0EBFA2EB9D55}" destId="{D69987D3-5C76-4612-AA96-1981908654D0}" srcOrd="12" destOrd="0" presId="urn:microsoft.com/office/officeart/2016/7/layout/RepeatingBendingProcessNew"/>
    <dgm:cxn modelId="{BA896648-5F79-49DF-9D72-967C38D773FB}" type="presParOf" srcId="{7EFA867B-18C5-48ED-ABD4-0EBFA2EB9D55}" destId="{2315BB03-52DC-4B5A-8FBE-8D4D9C78B7D3}" srcOrd="13" destOrd="0" presId="urn:microsoft.com/office/officeart/2016/7/layout/RepeatingBendingProcessNew"/>
    <dgm:cxn modelId="{582FC406-4B8B-406A-817E-C95BD9CA5B59}" type="presParOf" srcId="{2315BB03-52DC-4B5A-8FBE-8D4D9C78B7D3}" destId="{6BEFB9CF-2919-4505-B6BC-9F868A8C0D6D}" srcOrd="0" destOrd="0" presId="urn:microsoft.com/office/officeart/2016/7/layout/RepeatingBendingProcessNew"/>
    <dgm:cxn modelId="{4AEA51E9-52EE-41BB-B832-CA1DFF18EF7F}" type="presParOf" srcId="{7EFA867B-18C5-48ED-ABD4-0EBFA2EB9D55}" destId="{BE5AE713-C7D4-442F-995B-DF7CECDD66C5}" srcOrd="14" destOrd="0" presId="urn:microsoft.com/office/officeart/2016/7/layout/RepeatingBendingProcessNew"/>
    <dgm:cxn modelId="{5E09A136-2C89-4267-BEE2-22D632F8C15C}" type="presParOf" srcId="{7EFA867B-18C5-48ED-ABD4-0EBFA2EB9D55}" destId="{9B80D343-019F-4257-9513-7EFCAAF8965B}" srcOrd="15" destOrd="0" presId="urn:microsoft.com/office/officeart/2016/7/layout/RepeatingBendingProcessNew"/>
    <dgm:cxn modelId="{BB7EFE28-0670-4151-AC21-CAB18E1C4CE1}" type="presParOf" srcId="{9B80D343-019F-4257-9513-7EFCAAF8965B}" destId="{7A99B0E4-A138-41F3-9963-BA9B8ECB2F33}" srcOrd="0" destOrd="0" presId="urn:microsoft.com/office/officeart/2016/7/layout/RepeatingBendingProcessNew"/>
    <dgm:cxn modelId="{4FA5B022-73FE-4526-B749-ED5B18043759}" type="presParOf" srcId="{7EFA867B-18C5-48ED-ABD4-0EBFA2EB9D55}" destId="{59241664-0BFE-4949-817F-F2D4B72C9387}" srcOrd="16" destOrd="0" presId="urn:microsoft.com/office/officeart/2016/7/layout/RepeatingBendingProcessNew"/>
    <dgm:cxn modelId="{5363C168-36A2-42C7-835A-FA282D189E10}" type="presParOf" srcId="{7EFA867B-18C5-48ED-ABD4-0EBFA2EB9D55}" destId="{01E6B3A3-B9DE-4EF1-8F15-71B420AF3F28}" srcOrd="17" destOrd="0" presId="urn:microsoft.com/office/officeart/2016/7/layout/RepeatingBendingProcessNew"/>
    <dgm:cxn modelId="{F693C441-F7D6-4F5C-8D4D-CCC9F94D0FB6}" type="presParOf" srcId="{01E6B3A3-B9DE-4EF1-8F15-71B420AF3F28}" destId="{50211173-E3E7-44A6-B212-35635B32C046}" srcOrd="0" destOrd="0" presId="urn:microsoft.com/office/officeart/2016/7/layout/RepeatingBendingProcessNew"/>
    <dgm:cxn modelId="{A0ACE52F-29E9-4912-BFEA-F93130F1AC15}" type="presParOf" srcId="{7EFA867B-18C5-48ED-ABD4-0EBFA2EB9D55}" destId="{D943FE58-65D4-4A3D-A8E1-7D75E0020A3F}" srcOrd="18" destOrd="0" presId="urn:microsoft.com/office/officeart/2016/7/layout/RepeatingBendingProcessNew"/>
    <dgm:cxn modelId="{573861DA-2A15-4B98-838A-53B4B9F59F27}" type="presParOf" srcId="{7EFA867B-18C5-48ED-ABD4-0EBFA2EB9D55}" destId="{C9409AE3-89C9-403C-A321-3A0CA7F0EFF1}" srcOrd="19" destOrd="0" presId="urn:microsoft.com/office/officeart/2016/7/layout/RepeatingBendingProcessNew"/>
    <dgm:cxn modelId="{10FD3BE1-CC9F-4B49-8FA0-41FE4E673BB3}" type="presParOf" srcId="{C9409AE3-89C9-403C-A321-3A0CA7F0EFF1}" destId="{EEF77D41-99CA-43FD-9CD2-2CDED5FAD832}" srcOrd="0" destOrd="0" presId="urn:microsoft.com/office/officeart/2016/7/layout/RepeatingBendingProcessNew"/>
    <dgm:cxn modelId="{39BA98A7-B428-4FE3-8BD5-789F1743B11F}" type="presParOf" srcId="{7EFA867B-18C5-48ED-ABD4-0EBFA2EB9D55}" destId="{A250035E-37CA-4325-A477-90A40A6F4DB5}" srcOrd="20" destOrd="0" presId="urn:microsoft.com/office/officeart/2016/7/layout/RepeatingBendingProcessNew"/>
    <dgm:cxn modelId="{CB19AC64-7867-44F3-84E1-5D165C109197}" type="presParOf" srcId="{7EFA867B-18C5-48ED-ABD4-0EBFA2EB9D55}" destId="{5B933F70-A4D6-47A6-A795-716AEE55B6C2}" srcOrd="21" destOrd="0" presId="urn:microsoft.com/office/officeart/2016/7/layout/RepeatingBendingProcessNew"/>
    <dgm:cxn modelId="{0FE8E293-1874-4600-9949-0CB15C16AC6A}" type="presParOf" srcId="{5B933F70-A4D6-47A6-A795-716AEE55B6C2}" destId="{2ED4BFC9-FBD7-42D4-92B2-2DCA58CBDA40}" srcOrd="0" destOrd="0" presId="urn:microsoft.com/office/officeart/2016/7/layout/RepeatingBendingProcessNew"/>
    <dgm:cxn modelId="{40089555-C148-4782-A971-9DEAD1815273}" type="presParOf" srcId="{7EFA867B-18C5-48ED-ABD4-0EBFA2EB9D55}" destId="{0311FCFF-62DA-4FF9-BE2A-6E3CAC498519}" srcOrd="22" destOrd="0" presId="urn:microsoft.com/office/officeart/2016/7/layout/RepeatingBendingProcessNew"/>
    <dgm:cxn modelId="{89C032AC-83A7-47E1-80D5-B4964E2F13F8}" type="presParOf" srcId="{7EFA867B-18C5-48ED-ABD4-0EBFA2EB9D55}" destId="{058855D5-F346-4E79-8BA5-2C62EE21BAE1}" srcOrd="23" destOrd="0" presId="urn:microsoft.com/office/officeart/2016/7/layout/RepeatingBendingProcessNew"/>
    <dgm:cxn modelId="{728F4802-C9E8-4DEB-A8FC-7FD4B51DF6A0}" type="presParOf" srcId="{058855D5-F346-4E79-8BA5-2C62EE21BAE1}" destId="{F53F23C0-4C47-4621-910A-EFCBD796D6F0}" srcOrd="0" destOrd="0" presId="urn:microsoft.com/office/officeart/2016/7/layout/RepeatingBendingProcessNew"/>
    <dgm:cxn modelId="{BD326349-D8B1-4D39-BADB-777D7D6B2018}" type="presParOf" srcId="{7EFA867B-18C5-48ED-ABD4-0EBFA2EB9D55}" destId="{794A02A6-0F34-4D9C-89EB-BD1F26BA88D6}" srcOrd="24"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F54CAEA-EA74-4D6C-93A9-420C0471C39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65E94AE6-DAD6-4D6E-8AE4-0CFBF082C214}">
      <dgm:prSet/>
      <dgm:spPr/>
      <dgm:t>
        <a:bodyPr/>
        <a:lstStyle/>
        <a:p>
          <a:r>
            <a:rPr lang="en-US"/>
            <a:t>Validation set evaluation</a:t>
          </a:r>
        </a:p>
      </dgm:t>
    </dgm:pt>
    <dgm:pt modelId="{6A199C02-3660-4712-88B4-A8A1DC5A494A}" type="parTrans" cxnId="{3E67A861-893C-4440-8123-49A1D45E8664}">
      <dgm:prSet/>
      <dgm:spPr/>
      <dgm:t>
        <a:bodyPr/>
        <a:lstStyle/>
        <a:p>
          <a:endParaRPr lang="en-US"/>
        </a:p>
      </dgm:t>
    </dgm:pt>
    <dgm:pt modelId="{9D3086E0-7B43-4450-A7DA-935865C6F195}" type="sibTrans" cxnId="{3E67A861-893C-4440-8123-49A1D45E8664}">
      <dgm:prSet/>
      <dgm:spPr/>
      <dgm:t>
        <a:bodyPr/>
        <a:lstStyle/>
        <a:p>
          <a:endParaRPr lang="en-US"/>
        </a:p>
      </dgm:t>
    </dgm:pt>
    <dgm:pt modelId="{27F7B7FC-430A-4200-9AA8-CB8E6644EE60}">
      <dgm:prSet/>
      <dgm:spPr/>
      <dgm:t>
        <a:bodyPr/>
        <a:lstStyle/>
        <a:p>
          <a:r>
            <a:rPr lang="en-US"/>
            <a:t>Optimize the models using labeled data.</a:t>
          </a:r>
        </a:p>
      </dgm:t>
    </dgm:pt>
    <dgm:pt modelId="{5FACBB71-FEA9-4E68-B9AF-70B11DC9A74B}" type="parTrans" cxnId="{0D379A5F-2497-4B01-AC21-1DA41E1FAEF2}">
      <dgm:prSet/>
      <dgm:spPr/>
      <dgm:t>
        <a:bodyPr/>
        <a:lstStyle/>
        <a:p>
          <a:endParaRPr lang="en-US"/>
        </a:p>
      </dgm:t>
    </dgm:pt>
    <dgm:pt modelId="{27A407BA-B144-434C-8FE0-AE3D70D451B0}" type="sibTrans" cxnId="{0D379A5F-2497-4B01-AC21-1DA41E1FAEF2}">
      <dgm:prSet/>
      <dgm:spPr/>
      <dgm:t>
        <a:bodyPr/>
        <a:lstStyle/>
        <a:p>
          <a:endParaRPr lang="en-US"/>
        </a:p>
      </dgm:t>
    </dgm:pt>
    <dgm:pt modelId="{B2200FDE-195D-4903-86FF-4296E74B3A7C}">
      <dgm:prSet/>
      <dgm:spPr/>
      <dgm:t>
        <a:bodyPr/>
        <a:lstStyle/>
        <a:p>
          <a:r>
            <a:rPr lang="en-US"/>
            <a:t>Testing set evaluation</a:t>
          </a:r>
        </a:p>
      </dgm:t>
    </dgm:pt>
    <dgm:pt modelId="{0858BB83-6873-4AE5-99BC-18D02AF85C4A}" type="parTrans" cxnId="{64195703-C1FD-49E2-A21F-9E916746A476}">
      <dgm:prSet/>
      <dgm:spPr/>
      <dgm:t>
        <a:bodyPr/>
        <a:lstStyle/>
        <a:p>
          <a:endParaRPr lang="en-US"/>
        </a:p>
      </dgm:t>
    </dgm:pt>
    <dgm:pt modelId="{DF13329A-9994-43B3-9B68-3DC4D2BE0DA1}" type="sibTrans" cxnId="{64195703-C1FD-49E2-A21F-9E916746A476}">
      <dgm:prSet/>
      <dgm:spPr/>
      <dgm:t>
        <a:bodyPr/>
        <a:lstStyle/>
        <a:p>
          <a:endParaRPr lang="en-US"/>
        </a:p>
      </dgm:t>
    </dgm:pt>
    <dgm:pt modelId="{714DA965-8A72-4553-827C-FA6E064B54D2}">
      <dgm:prSet/>
      <dgm:spPr/>
      <dgm:t>
        <a:bodyPr/>
        <a:lstStyle/>
        <a:p>
          <a:r>
            <a:rPr lang="en-US"/>
            <a:t>Comparing the results to get insights such as strengths and weaknesses of each model</a:t>
          </a:r>
        </a:p>
      </dgm:t>
    </dgm:pt>
    <dgm:pt modelId="{DCEE63F7-0862-40AC-9590-1C5174816936}" type="parTrans" cxnId="{9E56407F-50D5-4D8E-8F07-9B207BF18A11}">
      <dgm:prSet/>
      <dgm:spPr/>
      <dgm:t>
        <a:bodyPr/>
        <a:lstStyle/>
        <a:p>
          <a:endParaRPr lang="en-US"/>
        </a:p>
      </dgm:t>
    </dgm:pt>
    <dgm:pt modelId="{7FB8369B-F3F1-4882-A3ED-4B7C32026068}" type="sibTrans" cxnId="{9E56407F-50D5-4D8E-8F07-9B207BF18A11}">
      <dgm:prSet/>
      <dgm:spPr/>
      <dgm:t>
        <a:bodyPr/>
        <a:lstStyle/>
        <a:p>
          <a:endParaRPr lang="en-US"/>
        </a:p>
      </dgm:t>
    </dgm:pt>
    <dgm:pt modelId="{7F26C7ED-D632-4AC3-BC97-886A0B8AF776}">
      <dgm:prSet/>
      <dgm:spPr/>
      <dgm:t>
        <a:bodyPr/>
        <a:lstStyle/>
        <a:p>
          <a:r>
            <a:rPr lang="en-US"/>
            <a:t>Analyzing computational cost on different models like training time, memory usage .</a:t>
          </a:r>
        </a:p>
      </dgm:t>
    </dgm:pt>
    <dgm:pt modelId="{47FBBF4B-608B-47AF-95B3-499ECFF3343E}" type="parTrans" cxnId="{73C564C2-53A4-49AF-8CD7-E4E5FB00C297}">
      <dgm:prSet/>
      <dgm:spPr/>
      <dgm:t>
        <a:bodyPr/>
        <a:lstStyle/>
        <a:p>
          <a:endParaRPr lang="en-US"/>
        </a:p>
      </dgm:t>
    </dgm:pt>
    <dgm:pt modelId="{BBFF7EA5-4EE7-4F4E-87F1-934228859015}" type="sibTrans" cxnId="{73C564C2-53A4-49AF-8CD7-E4E5FB00C297}">
      <dgm:prSet/>
      <dgm:spPr/>
      <dgm:t>
        <a:bodyPr/>
        <a:lstStyle/>
        <a:p>
          <a:endParaRPr lang="en-US"/>
        </a:p>
      </dgm:t>
    </dgm:pt>
    <dgm:pt modelId="{942F4B34-0006-40A5-81C5-FCA9DF221ED2}">
      <dgm:prSet/>
      <dgm:spPr/>
      <dgm:t>
        <a:bodyPr/>
        <a:lstStyle/>
        <a:p>
          <a:r>
            <a:rPr lang="en-US"/>
            <a:t>Statistical Analysis : we are planning to use ANOVA or t-tests to validate different model performances.</a:t>
          </a:r>
        </a:p>
      </dgm:t>
    </dgm:pt>
    <dgm:pt modelId="{FDFE9992-3389-43E2-88B8-AC52029FF333}" type="parTrans" cxnId="{211D7872-F583-427A-9E51-F674F5378B76}">
      <dgm:prSet/>
      <dgm:spPr/>
      <dgm:t>
        <a:bodyPr/>
        <a:lstStyle/>
        <a:p>
          <a:endParaRPr lang="en-US"/>
        </a:p>
      </dgm:t>
    </dgm:pt>
    <dgm:pt modelId="{BEB4C3E7-822B-4749-8741-312633BF39D0}" type="sibTrans" cxnId="{211D7872-F583-427A-9E51-F674F5378B76}">
      <dgm:prSet/>
      <dgm:spPr/>
      <dgm:t>
        <a:bodyPr/>
        <a:lstStyle/>
        <a:p>
          <a:endParaRPr lang="en-US"/>
        </a:p>
      </dgm:t>
    </dgm:pt>
    <dgm:pt modelId="{F42073E9-F68D-432B-BB7E-C4B296608C26}" type="pres">
      <dgm:prSet presAssocID="{5F54CAEA-EA74-4D6C-93A9-420C0471C39C}" presName="linear" presStyleCnt="0">
        <dgm:presLayoutVars>
          <dgm:animLvl val="lvl"/>
          <dgm:resizeHandles val="exact"/>
        </dgm:presLayoutVars>
      </dgm:prSet>
      <dgm:spPr/>
    </dgm:pt>
    <dgm:pt modelId="{78CE79BA-9F6E-4594-9649-3A708393AEF5}" type="pres">
      <dgm:prSet presAssocID="{65E94AE6-DAD6-4D6E-8AE4-0CFBF082C214}" presName="parentText" presStyleLbl="node1" presStyleIdx="0" presStyleCnt="6">
        <dgm:presLayoutVars>
          <dgm:chMax val="0"/>
          <dgm:bulletEnabled val="1"/>
        </dgm:presLayoutVars>
      </dgm:prSet>
      <dgm:spPr/>
    </dgm:pt>
    <dgm:pt modelId="{635402C4-BDD0-4AEB-AC86-5B6F04801C3D}" type="pres">
      <dgm:prSet presAssocID="{9D3086E0-7B43-4450-A7DA-935865C6F195}" presName="spacer" presStyleCnt="0"/>
      <dgm:spPr/>
    </dgm:pt>
    <dgm:pt modelId="{91FC9CFA-9728-4FCD-8C7E-DC8990590CE0}" type="pres">
      <dgm:prSet presAssocID="{27F7B7FC-430A-4200-9AA8-CB8E6644EE60}" presName="parentText" presStyleLbl="node1" presStyleIdx="1" presStyleCnt="6">
        <dgm:presLayoutVars>
          <dgm:chMax val="0"/>
          <dgm:bulletEnabled val="1"/>
        </dgm:presLayoutVars>
      </dgm:prSet>
      <dgm:spPr/>
    </dgm:pt>
    <dgm:pt modelId="{9C938A2E-1F60-4B1A-831D-BA0A3A30C5C0}" type="pres">
      <dgm:prSet presAssocID="{27A407BA-B144-434C-8FE0-AE3D70D451B0}" presName="spacer" presStyleCnt="0"/>
      <dgm:spPr/>
    </dgm:pt>
    <dgm:pt modelId="{471534E6-46FE-4EE6-A232-83044AAECF6E}" type="pres">
      <dgm:prSet presAssocID="{B2200FDE-195D-4903-86FF-4296E74B3A7C}" presName="parentText" presStyleLbl="node1" presStyleIdx="2" presStyleCnt="6">
        <dgm:presLayoutVars>
          <dgm:chMax val="0"/>
          <dgm:bulletEnabled val="1"/>
        </dgm:presLayoutVars>
      </dgm:prSet>
      <dgm:spPr/>
    </dgm:pt>
    <dgm:pt modelId="{C4CDA740-F968-48C0-85B6-A0D19B609B58}" type="pres">
      <dgm:prSet presAssocID="{DF13329A-9994-43B3-9B68-3DC4D2BE0DA1}" presName="spacer" presStyleCnt="0"/>
      <dgm:spPr/>
    </dgm:pt>
    <dgm:pt modelId="{4955CA19-3532-4989-B756-58B00B7D1C53}" type="pres">
      <dgm:prSet presAssocID="{714DA965-8A72-4553-827C-FA6E064B54D2}" presName="parentText" presStyleLbl="node1" presStyleIdx="3" presStyleCnt="6">
        <dgm:presLayoutVars>
          <dgm:chMax val="0"/>
          <dgm:bulletEnabled val="1"/>
        </dgm:presLayoutVars>
      </dgm:prSet>
      <dgm:spPr/>
    </dgm:pt>
    <dgm:pt modelId="{EAA5B9F4-0777-46C8-96D7-F5E2A58020D7}" type="pres">
      <dgm:prSet presAssocID="{7FB8369B-F3F1-4882-A3ED-4B7C32026068}" presName="spacer" presStyleCnt="0"/>
      <dgm:spPr/>
    </dgm:pt>
    <dgm:pt modelId="{3832D5C1-56FC-4B95-A780-96AE8FDEF444}" type="pres">
      <dgm:prSet presAssocID="{7F26C7ED-D632-4AC3-BC97-886A0B8AF776}" presName="parentText" presStyleLbl="node1" presStyleIdx="4" presStyleCnt="6">
        <dgm:presLayoutVars>
          <dgm:chMax val="0"/>
          <dgm:bulletEnabled val="1"/>
        </dgm:presLayoutVars>
      </dgm:prSet>
      <dgm:spPr/>
    </dgm:pt>
    <dgm:pt modelId="{911923E8-3321-4766-83A2-43A596FC9772}" type="pres">
      <dgm:prSet presAssocID="{BBFF7EA5-4EE7-4F4E-87F1-934228859015}" presName="spacer" presStyleCnt="0"/>
      <dgm:spPr/>
    </dgm:pt>
    <dgm:pt modelId="{388F97A6-49D0-4441-A3EC-0E9421EE3A8D}" type="pres">
      <dgm:prSet presAssocID="{942F4B34-0006-40A5-81C5-FCA9DF221ED2}" presName="parentText" presStyleLbl="node1" presStyleIdx="5" presStyleCnt="6">
        <dgm:presLayoutVars>
          <dgm:chMax val="0"/>
          <dgm:bulletEnabled val="1"/>
        </dgm:presLayoutVars>
      </dgm:prSet>
      <dgm:spPr/>
    </dgm:pt>
  </dgm:ptLst>
  <dgm:cxnLst>
    <dgm:cxn modelId="{64195703-C1FD-49E2-A21F-9E916746A476}" srcId="{5F54CAEA-EA74-4D6C-93A9-420C0471C39C}" destId="{B2200FDE-195D-4903-86FF-4296E74B3A7C}" srcOrd="2" destOrd="0" parTransId="{0858BB83-6873-4AE5-99BC-18D02AF85C4A}" sibTransId="{DF13329A-9994-43B3-9B68-3DC4D2BE0DA1}"/>
    <dgm:cxn modelId="{0D379A5F-2497-4B01-AC21-1DA41E1FAEF2}" srcId="{5F54CAEA-EA74-4D6C-93A9-420C0471C39C}" destId="{27F7B7FC-430A-4200-9AA8-CB8E6644EE60}" srcOrd="1" destOrd="0" parTransId="{5FACBB71-FEA9-4E68-B9AF-70B11DC9A74B}" sibTransId="{27A407BA-B144-434C-8FE0-AE3D70D451B0}"/>
    <dgm:cxn modelId="{3E67A861-893C-4440-8123-49A1D45E8664}" srcId="{5F54CAEA-EA74-4D6C-93A9-420C0471C39C}" destId="{65E94AE6-DAD6-4D6E-8AE4-0CFBF082C214}" srcOrd="0" destOrd="0" parTransId="{6A199C02-3660-4712-88B4-A8A1DC5A494A}" sibTransId="{9D3086E0-7B43-4450-A7DA-935865C6F195}"/>
    <dgm:cxn modelId="{DD1F8045-9409-4D72-8B6B-358A8C6FF6F8}" type="presOf" srcId="{65E94AE6-DAD6-4D6E-8AE4-0CFBF082C214}" destId="{78CE79BA-9F6E-4594-9649-3A708393AEF5}" srcOrd="0" destOrd="0" presId="urn:microsoft.com/office/officeart/2005/8/layout/vList2"/>
    <dgm:cxn modelId="{211D7872-F583-427A-9E51-F674F5378B76}" srcId="{5F54CAEA-EA74-4D6C-93A9-420C0471C39C}" destId="{942F4B34-0006-40A5-81C5-FCA9DF221ED2}" srcOrd="5" destOrd="0" parTransId="{FDFE9992-3389-43E2-88B8-AC52029FF333}" sibTransId="{BEB4C3E7-822B-4749-8741-312633BF39D0}"/>
    <dgm:cxn modelId="{868C4653-283A-4822-9B9B-288DDBF76C53}" type="presOf" srcId="{714DA965-8A72-4553-827C-FA6E064B54D2}" destId="{4955CA19-3532-4989-B756-58B00B7D1C53}" srcOrd="0" destOrd="0" presId="urn:microsoft.com/office/officeart/2005/8/layout/vList2"/>
    <dgm:cxn modelId="{9E56407F-50D5-4D8E-8F07-9B207BF18A11}" srcId="{5F54CAEA-EA74-4D6C-93A9-420C0471C39C}" destId="{714DA965-8A72-4553-827C-FA6E064B54D2}" srcOrd="3" destOrd="0" parTransId="{DCEE63F7-0862-40AC-9590-1C5174816936}" sibTransId="{7FB8369B-F3F1-4882-A3ED-4B7C32026068}"/>
    <dgm:cxn modelId="{C90C3FB6-F94E-46F8-8E0D-DD2573B62907}" type="presOf" srcId="{7F26C7ED-D632-4AC3-BC97-886A0B8AF776}" destId="{3832D5C1-56FC-4B95-A780-96AE8FDEF444}" srcOrd="0" destOrd="0" presId="urn:microsoft.com/office/officeart/2005/8/layout/vList2"/>
    <dgm:cxn modelId="{73C564C2-53A4-49AF-8CD7-E4E5FB00C297}" srcId="{5F54CAEA-EA74-4D6C-93A9-420C0471C39C}" destId="{7F26C7ED-D632-4AC3-BC97-886A0B8AF776}" srcOrd="4" destOrd="0" parTransId="{47FBBF4B-608B-47AF-95B3-499ECFF3343E}" sibTransId="{BBFF7EA5-4EE7-4F4E-87F1-934228859015}"/>
    <dgm:cxn modelId="{74066FCA-07C3-4B7F-88B6-82E9CAF1F5E4}" type="presOf" srcId="{5F54CAEA-EA74-4D6C-93A9-420C0471C39C}" destId="{F42073E9-F68D-432B-BB7E-C4B296608C26}" srcOrd="0" destOrd="0" presId="urn:microsoft.com/office/officeart/2005/8/layout/vList2"/>
    <dgm:cxn modelId="{7960B2EF-0057-4EBE-B43B-C45394D9C6AC}" type="presOf" srcId="{B2200FDE-195D-4903-86FF-4296E74B3A7C}" destId="{471534E6-46FE-4EE6-A232-83044AAECF6E}" srcOrd="0" destOrd="0" presId="urn:microsoft.com/office/officeart/2005/8/layout/vList2"/>
    <dgm:cxn modelId="{0D377BF8-CF10-4B06-BC12-041AA78121A4}" type="presOf" srcId="{942F4B34-0006-40A5-81C5-FCA9DF221ED2}" destId="{388F97A6-49D0-4441-A3EC-0E9421EE3A8D}" srcOrd="0" destOrd="0" presId="urn:microsoft.com/office/officeart/2005/8/layout/vList2"/>
    <dgm:cxn modelId="{11ACB2FE-6C05-4076-A2F6-2BCB3C382962}" type="presOf" srcId="{27F7B7FC-430A-4200-9AA8-CB8E6644EE60}" destId="{91FC9CFA-9728-4FCD-8C7E-DC8990590CE0}" srcOrd="0" destOrd="0" presId="urn:microsoft.com/office/officeart/2005/8/layout/vList2"/>
    <dgm:cxn modelId="{08814186-9BD3-4AED-B6A6-6C337FC59239}" type="presParOf" srcId="{F42073E9-F68D-432B-BB7E-C4B296608C26}" destId="{78CE79BA-9F6E-4594-9649-3A708393AEF5}" srcOrd="0" destOrd="0" presId="urn:microsoft.com/office/officeart/2005/8/layout/vList2"/>
    <dgm:cxn modelId="{A283D963-6B2D-43DD-8E7D-041F789C533F}" type="presParOf" srcId="{F42073E9-F68D-432B-BB7E-C4B296608C26}" destId="{635402C4-BDD0-4AEB-AC86-5B6F04801C3D}" srcOrd="1" destOrd="0" presId="urn:microsoft.com/office/officeart/2005/8/layout/vList2"/>
    <dgm:cxn modelId="{C45CD08B-2598-464E-9C69-4DFFDBB35D30}" type="presParOf" srcId="{F42073E9-F68D-432B-BB7E-C4B296608C26}" destId="{91FC9CFA-9728-4FCD-8C7E-DC8990590CE0}" srcOrd="2" destOrd="0" presId="urn:microsoft.com/office/officeart/2005/8/layout/vList2"/>
    <dgm:cxn modelId="{89E8220F-F578-43F7-B34D-590F2EB8C384}" type="presParOf" srcId="{F42073E9-F68D-432B-BB7E-C4B296608C26}" destId="{9C938A2E-1F60-4B1A-831D-BA0A3A30C5C0}" srcOrd="3" destOrd="0" presId="urn:microsoft.com/office/officeart/2005/8/layout/vList2"/>
    <dgm:cxn modelId="{BCED5A7F-9706-4A05-91BA-06BB1781B452}" type="presParOf" srcId="{F42073E9-F68D-432B-BB7E-C4B296608C26}" destId="{471534E6-46FE-4EE6-A232-83044AAECF6E}" srcOrd="4" destOrd="0" presId="urn:microsoft.com/office/officeart/2005/8/layout/vList2"/>
    <dgm:cxn modelId="{0FD74086-283C-4F35-9FA4-568069BD5A1A}" type="presParOf" srcId="{F42073E9-F68D-432B-BB7E-C4B296608C26}" destId="{C4CDA740-F968-48C0-85B6-A0D19B609B58}" srcOrd="5" destOrd="0" presId="urn:microsoft.com/office/officeart/2005/8/layout/vList2"/>
    <dgm:cxn modelId="{F5FCCF08-57B9-4850-9EAA-1CED2D7F935C}" type="presParOf" srcId="{F42073E9-F68D-432B-BB7E-C4B296608C26}" destId="{4955CA19-3532-4989-B756-58B00B7D1C53}" srcOrd="6" destOrd="0" presId="urn:microsoft.com/office/officeart/2005/8/layout/vList2"/>
    <dgm:cxn modelId="{CDC4DCC8-48EB-4E18-8FE5-A076BC7135E9}" type="presParOf" srcId="{F42073E9-F68D-432B-BB7E-C4B296608C26}" destId="{EAA5B9F4-0777-46C8-96D7-F5E2A58020D7}" srcOrd="7" destOrd="0" presId="urn:microsoft.com/office/officeart/2005/8/layout/vList2"/>
    <dgm:cxn modelId="{557F6747-D3FE-4D09-B45A-36224F5E74A4}" type="presParOf" srcId="{F42073E9-F68D-432B-BB7E-C4B296608C26}" destId="{3832D5C1-56FC-4B95-A780-96AE8FDEF444}" srcOrd="8" destOrd="0" presId="urn:microsoft.com/office/officeart/2005/8/layout/vList2"/>
    <dgm:cxn modelId="{0B4A93B4-12F5-4D55-9636-12A90543939C}" type="presParOf" srcId="{F42073E9-F68D-432B-BB7E-C4B296608C26}" destId="{911923E8-3321-4766-83A2-43A596FC9772}" srcOrd="9" destOrd="0" presId="urn:microsoft.com/office/officeart/2005/8/layout/vList2"/>
    <dgm:cxn modelId="{FB7938CE-5FDA-4355-A5BE-3FBFDCEA5924}" type="presParOf" srcId="{F42073E9-F68D-432B-BB7E-C4B296608C26}" destId="{388F97A6-49D0-4441-A3EC-0E9421EE3A8D}" srcOrd="1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773CF93-A2A9-493C-96D4-7832AB1C22CB}"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CE7E2032-E8A6-4227-BFBD-DC40330BF7FA}">
      <dgm:prSet/>
      <dgm:spPr/>
      <dgm:t>
        <a:bodyPr/>
        <a:lstStyle/>
        <a:p>
          <a:r>
            <a:rPr lang="en-US" dirty="0"/>
            <a:t>Dataset Link: </a:t>
          </a:r>
          <a:r>
            <a:rPr lang="en-US" u="heavy" dirty="0">
              <a:uFillTx/>
              <a:hlinkClick xmlns:r="http://schemas.openxmlformats.org/officeDocument/2006/relationships" r:id="rId1"/>
            </a:rPr>
            <a:t>Twitter US Airline Sentiment | Kaggle</a:t>
          </a:r>
          <a:endParaRPr lang="en-US" dirty="0"/>
        </a:p>
      </dgm:t>
    </dgm:pt>
    <dgm:pt modelId="{37CD517A-09A1-44CB-BACD-309E350F9304}" type="parTrans" cxnId="{27A97FB7-BE05-48B9-BE14-22925DB2E393}">
      <dgm:prSet/>
      <dgm:spPr/>
      <dgm:t>
        <a:bodyPr/>
        <a:lstStyle/>
        <a:p>
          <a:endParaRPr lang="en-US"/>
        </a:p>
      </dgm:t>
    </dgm:pt>
    <dgm:pt modelId="{EF8D5338-EEF8-497B-9F62-4D84BC843154}" type="sibTrans" cxnId="{27A97FB7-BE05-48B9-BE14-22925DB2E393}">
      <dgm:prSet/>
      <dgm:spPr/>
      <dgm:t>
        <a:bodyPr/>
        <a:lstStyle/>
        <a:p>
          <a:endParaRPr lang="en-US"/>
        </a:p>
      </dgm:t>
    </dgm:pt>
    <dgm:pt modelId="{766E0170-EE5F-4880-B69E-B8C31E29FC9B}">
      <dgm:prSet/>
      <dgm:spPr/>
      <dgm:t>
        <a:bodyPr/>
        <a:lstStyle/>
        <a:p>
          <a:r>
            <a:rPr lang="en-US" dirty="0"/>
            <a:t>Features in dataset:</a:t>
          </a:r>
        </a:p>
      </dgm:t>
    </dgm:pt>
    <dgm:pt modelId="{6D7A6F4C-B7B7-419E-8FF3-C488B01FD41F}" type="parTrans" cxnId="{18812322-1547-45AD-BC91-FEC1FC0D521A}">
      <dgm:prSet/>
      <dgm:spPr/>
      <dgm:t>
        <a:bodyPr/>
        <a:lstStyle/>
        <a:p>
          <a:endParaRPr lang="en-US"/>
        </a:p>
      </dgm:t>
    </dgm:pt>
    <dgm:pt modelId="{D6CF1096-A0DA-45E1-BDCD-0229CCDE5E14}" type="sibTrans" cxnId="{18812322-1547-45AD-BC91-FEC1FC0D521A}">
      <dgm:prSet/>
      <dgm:spPr/>
      <dgm:t>
        <a:bodyPr/>
        <a:lstStyle/>
        <a:p>
          <a:endParaRPr lang="en-US"/>
        </a:p>
      </dgm:t>
    </dgm:pt>
    <dgm:pt modelId="{697046AC-1E89-4498-A127-085D19C620F6}">
      <dgm:prSet/>
      <dgm:spPr/>
      <dgm:t>
        <a:bodyPr/>
        <a:lstStyle/>
        <a:p>
          <a:r>
            <a:rPr lang="en-US" dirty="0"/>
            <a:t>Numbers of Instances: 14640</a:t>
          </a:r>
        </a:p>
      </dgm:t>
    </dgm:pt>
    <dgm:pt modelId="{74EA3601-2755-4BC1-8843-F49977E37993}" type="parTrans" cxnId="{37F943AC-49CB-4F85-9CFA-4A2D489989A8}">
      <dgm:prSet/>
      <dgm:spPr/>
      <dgm:t>
        <a:bodyPr/>
        <a:lstStyle/>
        <a:p>
          <a:endParaRPr lang="en-US"/>
        </a:p>
      </dgm:t>
    </dgm:pt>
    <dgm:pt modelId="{15334B9A-5D53-4AA3-B7C4-15091E3250ED}" type="sibTrans" cxnId="{37F943AC-49CB-4F85-9CFA-4A2D489989A8}">
      <dgm:prSet/>
      <dgm:spPr/>
      <dgm:t>
        <a:bodyPr/>
        <a:lstStyle/>
        <a:p>
          <a:endParaRPr lang="en-US"/>
        </a:p>
      </dgm:t>
    </dgm:pt>
    <dgm:pt modelId="{7BFA066B-F169-4D89-9074-47BE3254CA18}">
      <dgm:prSet/>
      <dgm:spPr/>
      <dgm:t>
        <a:bodyPr/>
        <a:lstStyle/>
        <a:p>
          <a:r>
            <a:rPr lang="en-US" dirty="0"/>
            <a:t>Number of classes : 3 (Positive, Negative, Neutral)</a:t>
          </a:r>
        </a:p>
      </dgm:t>
    </dgm:pt>
    <dgm:pt modelId="{13C724EA-E2D5-4D7E-AD6E-5FF7D4334B91}" type="parTrans" cxnId="{03BCCF01-619E-405D-B8A3-8ADFC3289E8C}">
      <dgm:prSet/>
      <dgm:spPr/>
      <dgm:t>
        <a:bodyPr/>
        <a:lstStyle/>
        <a:p>
          <a:endParaRPr lang="en-US"/>
        </a:p>
      </dgm:t>
    </dgm:pt>
    <dgm:pt modelId="{7FD63E7F-775C-44F4-A796-865DC6ABBA94}" type="sibTrans" cxnId="{03BCCF01-619E-405D-B8A3-8ADFC3289E8C}">
      <dgm:prSet/>
      <dgm:spPr/>
      <dgm:t>
        <a:bodyPr/>
        <a:lstStyle/>
        <a:p>
          <a:endParaRPr lang="en-US"/>
        </a:p>
      </dgm:t>
    </dgm:pt>
    <dgm:pt modelId="{6A4F1CF5-3399-43AD-BF14-018B18731847}">
      <dgm:prSet/>
      <dgm:spPr/>
      <dgm:t>
        <a:bodyPr/>
        <a:lstStyle/>
        <a:p>
          <a:r>
            <a:rPr lang="en-US" dirty="0"/>
            <a:t>Number of Attributes : 15</a:t>
          </a:r>
        </a:p>
      </dgm:t>
    </dgm:pt>
    <dgm:pt modelId="{B818CABD-2F06-4F9A-9023-8A174FC61B44}" type="parTrans" cxnId="{D83EE727-3E0C-48AD-BBCD-17A63EF1672C}">
      <dgm:prSet/>
      <dgm:spPr/>
      <dgm:t>
        <a:bodyPr/>
        <a:lstStyle/>
        <a:p>
          <a:endParaRPr lang="en-US"/>
        </a:p>
      </dgm:t>
    </dgm:pt>
    <dgm:pt modelId="{F6E7F351-1685-491E-95D6-DDA49B01A5D5}" type="sibTrans" cxnId="{D83EE727-3E0C-48AD-BBCD-17A63EF1672C}">
      <dgm:prSet/>
      <dgm:spPr/>
      <dgm:t>
        <a:bodyPr/>
        <a:lstStyle/>
        <a:p>
          <a:endParaRPr lang="en-US"/>
        </a:p>
      </dgm:t>
    </dgm:pt>
    <dgm:pt modelId="{60EFFD0F-C7A0-485D-AA1A-8070C3662A01}" type="pres">
      <dgm:prSet presAssocID="{F773CF93-A2A9-493C-96D4-7832AB1C22CB}" presName="outerComposite" presStyleCnt="0">
        <dgm:presLayoutVars>
          <dgm:chMax val="5"/>
          <dgm:dir/>
          <dgm:resizeHandles val="exact"/>
        </dgm:presLayoutVars>
      </dgm:prSet>
      <dgm:spPr/>
    </dgm:pt>
    <dgm:pt modelId="{9D38203D-8757-4CBE-8937-ACE8A9A1B8A0}" type="pres">
      <dgm:prSet presAssocID="{F773CF93-A2A9-493C-96D4-7832AB1C22CB}" presName="dummyMaxCanvas" presStyleCnt="0">
        <dgm:presLayoutVars/>
      </dgm:prSet>
      <dgm:spPr/>
    </dgm:pt>
    <dgm:pt modelId="{DFF376F5-B0CE-481E-9D78-847123A7151C}" type="pres">
      <dgm:prSet presAssocID="{F773CF93-A2A9-493C-96D4-7832AB1C22CB}" presName="TwoNodes_1" presStyleLbl="node1" presStyleIdx="0" presStyleCnt="2">
        <dgm:presLayoutVars>
          <dgm:bulletEnabled val="1"/>
        </dgm:presLayoutVars>
      </dgm:prSet>
      <dgm:spPr/>
    </dgm:pt>
    <dgm:pt modelId="{026A24EC-D8F2-493C-A2FC-452E579E7C17}" type="pres">
      <dgm:prSet presAssocID="{F773CF93-A2A9-493C-96D4-7832AB1C22CB}" presName="TwoNodes_2" presStyleLbl="node1" presStyleIdx="1" presStyleCnt="2">
        <dgm:presLayoutVars>
          <dgm:bulletEnabled val="1"/>
        </dgm:presLayoutVars>
      </dgm:prSet>
      <dgm:spPr/>
    </dgm:pt>
    <dgm:pt modelId="{AFA599CA-783D-46A0-AC50-49FD3823D33E}" type="pres">
      <dgm:prSet presAssocID="{F773CF93-A2A9-493C-96D4-7832AB1C22CB}" presName="TwoConn_1-2" presStyleLbl="fgAccFollowNode1" presStyleIdx="0" presStyleCnt="1">
        <dgm:presLayoutVars>
          <dgm:bulletEnabled val="1"/>
        </dgm:presLayoutVars>
      </dgm:prSet>
      <dgm:spPr/>
    </dgm:pt>
    <dgm:pt modelId="{D2C32400-20BC-4B61-A73B-9077882E0DC1}" type="pres">
      <dgm:prSet presAssocID="{F773CF93-A2A9-493C-96D4-7832AB1C22CB}" presName="TwoNodes_1_text" presStyleLbl="node1" presStyleIdx="1" presStyleCnt="2">
        <dgm:presLayoutVars>
          <dgm:bulletEnabled val="1"/>
        </dgm:presLayoutVars>
      </dgm:prSet>
      <dgm:spPr/>
    </dgm:pt>
    <dgm:pt modelId="{7E5E8DAB-9867-4F57-91E3-CD243C6E1C7F}" type="pres">
      <dgm:prSet presAssocID="{F773CF93-A2A9-493C-96D4-7832AB1C22CB}" presName="TwoNodes_2_text" presStyleLbl="node1" presStyleIdx="1" presStyleCnt="2">
        <dgm:presLayoutVars>
          <dgm:bulletEnabled val="1"/>
        </dgm:presLayoutVars>
      </dgm:prSet>
      <dgm:spPr/>
    </dgm:pt>
  </dgm:ptLst>
  <dgm:cxnLst>
    <dgm:cxn modelId="{03BCCF01-619E-405D-B8A3-8ADFC3289E8C}" srcId="{766E0170-EE5F-4880-B69E-B8C31E29FC9B}" destId="{7BFA066B-F169-4D89-9074-47BE3254CA18}" srcOrd="1" destOrd="0" parTransId="{13C724EA-E2D5-4D7E-AD6E-5FF7D4334B91}" sibTransId="{7FD63E7F-775C-44F4-A796-865DC6ABBA94}"/>
    <dgm:cxn modelId="{42052107-BEC0-49F9-929F-2A3BF6639A65}" type="presOf" srcId="{CE7E2032-E8A6-4227-BFBD-DC40330BF7FA}" destId="{D2C32400-20BC-4B61-A73B-9077882E0DC1}" srcOrd="1" destOrd="0" presId="urn:microsoft.com/office/officeart/2005/8/layout/vProcess5"/>
    <dgm:cxn modelId="{18812322-1547-45AD-BC91-FEC1FC0D521A}" srcId="{F773CF93-A2A9-493C-96D4-7832AB1C22CB}" destId="{766E0170-EE5F-4880-B69E-B8C31E29FC9B}" srcOrd="1" destOrd="0" parTransId="{6D7A6F4C-B7B7-419E-8FF3-C488B01FD41F}" sibTransId="{D6CF1096-A0DA-45E1-BDCD-0229CCDE5E14}"/>
    <dgm:cxn modelId="{DCEA5F23-7F71-4EFF-AFE3-0C06D8356ED2}" type="presOf" srcId="{7BFA066B-F169-4D89-9074-47BE3254CA18}" destId="{026A24EC-D8F2-493C-A2FC-452E579E7C17}" srcOrd="0" destOrd="2" presId="urn:microsoft.com/office/officeart/2005/8/layout/vProcess5"/>
    <dgm:cxn modelId="{D83EE727-3E0C-48AD-BBCD-17A63EF1672C}" srcId="{766E0170-EE5F-4880-B69E-B8C31E29FC9B}" destId="{6A4F1CF5-3399-43AD-BF14-018B18731847}" srcOrd="2" destOrd="0" parTransId="{B818CABD-2F06-4F9A-9023-8A174FC61B44}" sibTransId="{F6E7F351-1685-491E-95D6-DDA49B01A5D5}"/>
    <dgm:cxn modelId="{FB613840-6669-44A1-979C-234DB8196A74}" type="presOf" srcId="{6A4F1CF5-3399-43AD-BF14-018B18731847}" destId="{7E5E8DAB-9867-4F57-91E3-CD243C6E1C7F}" srcOrd="1" destOrd="3" presId="urn:microsoft.com/office/officeart/2005/8/layout/vProcess5"/>
    <dgm:cxn modelId="{7418DE6A-DD64-4121-BF44-6890C3390CE5}" type="presOf" srcId="{7BFA066B-F169-4D89-9074-47BE3254CA18}" destId="{7E5E8DAB-9867-4F57-91E3-CD243C6E1C7F}" srcOrd="1" destOrd="2" presId="urn:microsoft.com/office/officeart/2005/8/layout/vProcess5"/>
    <dgm:cxn modelId="{4E9ED073-F225-48BA-BA24-88D64DBDFB65}" type="presOf" srcId="{766E0170-EE5F-4880-B69E-B8C31E29FC9B}" destId="{7E5E8DAB-9867-4F57-91E3-CD243C6E1C7F}" srcOrd="1" destOrd="0" presId="urn:microsoft.com/office/officeart/2005/8/layout/vProcess5"/>
    <dgm:cxn modelId="{41905498-4FB3-4449-8548-75668E81C36D}" type="presOf" srcId="{F773CF93-A2A9-493C-96D4-7832AB1C22CB}" destId="{60EFFD0F-C7A0-485D-AA1A-8070C3662A01}" srcOrd="0" destOrd="0" presId="urn:microsoft.com/office/officeart/2005/8/layout/vProcess5"/>
    <dgm:cxn modelId="{EFA0CFA0-4EBC-444C-AB87-9A94F38DCC7D}" type="presOf" srcId="{6A4F1CF5-3399-43AD-BF14-018B18731847}" destId="{026A24EC-D8F2-493C-A2FC-452E579E7C17}" srcOrd="0" destOrd="3" presId="urn:microsoft.com/office/officeart/2005/8/layout/vProcess5"/>
    <dgm:cxn modelId="{37F943AC-49CB-4F85-9CFA-4A2D489989A8}" srcId="{766E0170-EE5F-4880-B69E-B8C31E29FC9B}" destId="{697046AC-1E89-4498-A127-085D19C620F6}" srcOrd="0" destOrd="0" parTransId="{74EA3601-2755-4BC1-8843-F49977E37993}" sibTransId="{15334B9A-5D53-4AA3-B7C4-15091E3250ED}"/>
    <dgm:cxn modelId="{27A97FB7-BE05-48B9-BE14-22925DB2E393}" srcId="{F773CF93-A2A9-493C-96D4-7832AB1C22CB}" destId="{CE7E2032-E8A6-4227-BFBD-DC40330BF7FA}" srcOrd="0" destOrd="0" parTransId="{37CD517A-09A1-44CB-BACD-309E350F9304}" sibTransId="{EF8D5338-EEF8-497B-9F62-4D84BC843154}"/>
    <dgm:cxn modelId="{27E1E4BE-CD40-4560-90D6-39706EFD17F4}" type="presOf" srcId="{766E0170-EE5F-4880-B69E-B8C31E29FC9B}" destId="{026A24EC-D8F2-493C-A2FC-452E579E7C17}" srcOrd="0" destOrd="0" presId="urn:microsoft.com/office/officeart/2005/8/layout/vProcess5"/>
    <dgm:cxn modelId="{11B792C4-2C32-439B-8A84-AFE570DF7D1D}" type="presOf" srcId="{697046AC-1E89-4498-A127-085D19C620F6}" destId="{026A24EC-D8F2-493C-A2FC-452E579E7C17}" srcOrd="0" destOrd="1" presId="urn:microsoft.com/office/officeart/2005/8/layout/vProcess5"/>
    <dgm:cxn modelId="{FD9B75DD-820F-441C-8D43-8865F597694F}" type="presOf" srcId="{CE7E2032-E8A6-4227-BFBD-DC40330BF7FA}" destId="{DFF376F5-B0CE-481E-9D78-847123A7151C}" srcOrd="0" destOrd="0" presId="urn:microsoft.com/office/officeart/2005/8/layout/vProcess5"/>
    <dgm:cxn modelId="{23EDB6E0-E6DC-4C12-ADC5-B7C32F2546C5}" type="presOf" srcId="{EF8D5338-EEF8-497B-9F62-4D84BC843154}" destId="{AFA599CA-783D-46A0-AC50-49FD3823D33E}" srcOrd="0" destOrd="0" presId="urn:microsoft.com/office/officeart/2005/8/layout/vProcess5"/>
    <dgm:cxn modelId="{BCBE74EA-68EF-45FA-AC0E-81B2C9174C7D}" type="presOf" srcId="{697046AC-1E89-4498-A127-085D19C620F6}" destId="{7E5E8DAB-9867-4F57-91E3-CD243C6E1C7F}" srcOrd="1" destOrd="1" presId="urn:microsoft.com/office/officeart/2005/8/layout/vProcess5"/>
    <dgm:cxn modelId="{00B443AB-4C9C-437B-8C39-A4BB33534CE7}" type="presParOf" srcId="{60EFFD0F-C7A0-485D-AA1A-8070C3662A01}" destId="{9D38203D-8757-4CBE-8937-ACE8A9A1B8A0}" srcOrd="0" destOrd="0" presId="urn:microsoft.com/office/officeart/2005/8/layout/vProcess5"/>
    <dgm:cxn modelId="{50DABCFF-6D97-4649-978E-0B7A46F76987}" type="presParOf" srcId="{60EFFD0F-C7A0-485D-AA1A-8070C3662A01}" destId="{DFF376F5-B0CE-481E-9D78-847123A7151C}" srcOrd="1" destOrd="0" presId="urn:microsoft.com/office/officeart/2005/8/layout/vProcess5"/>
    <dgm:cxn modelId="{C11E9D3E-0CEF-4EBC-A448-B9F25E8FAD7E}" type="presParOf" srcId="{60EFFD0F-C7A0-485D-AA1A-8070C3662A01}" destId="{026A24EC-D8F2-493C-A2FC-452E579E7C17}" srcOrd="2" destOrd="0" presId="urn:microsoft.com/office/officeart/2005/8/layout/vProcess5"/>
    <dgm:cxn modelId="{047A74D4-50F8-4C31-BDD6-3477CF47CC09}" type="presParOf" srcId="{60EFFD0F-C7A0-485D-AA1A-8070C3662A01}" destId="{AFA599CA-783D-46A0-AC50-49FD3823D33E}" srcOrd="3" destOrd="0" presId="urn:microsoft.com/office/officeart/2005/8/layout/vProcess5"/>
    <dgm:cxn modelId="{31B5E5DD-194E-4B73-BAEF-15E48F45D7B9}" type="presParOf" srcId="{60EFFD0F-C7A0-485D-AA1A-8070C3662A01}" destId="{D2C32400-20BC-4B61-A73B-9077882E0DC1}" srcOrd="4" destOrd="0" presId="urn:microsoft.com/office/officeart/2005/8/layout/vProcess5"/>
    <dgm:cxn modelId="{D405F9CA-A2E8-4695-877E-C2FA3BC83A24}" type="presParOf" srcId="{60EFFD0F-C7A0-485D-AA1A-8070C3662A01}" destId="{7E5E8DAB-9867-4F57-91E3-CD243C6E1C7F}" srcOrd="5"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C73654-BA85-4806-9701-4FD8D4B147A3}">
      <dsp:nvSpPr>
        <dsp:cNvPr id="0" name=""/>
        <dsp:cNvSpPr/>
      </dsp:nvSpPr>
      <dsp:spPr>
        <a:xfrm>
          <a:off x="828914" y="301539"/>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8CCEF0-9C30-4A94-8D6C-453C49E50449}">
      <dsp:nvSpPr>
        <dsp:cNvPr id="0" name=""/>
        <dsp:cNvSpPr/>
      </dsp:nvSpPr>
      <dsp:spPr>
        <a:xfrm>
          <a:off x="333914" y="1650230"/>
          <a:ext cx="1800000" cy="2241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As we know, the opinions collected from Twitter are often presented in an unstructured textual format. Processing the data and analyzing the feedbacks to better the products and services </a:t>
          </a:r>
        </a:p>
      </dsp:txBody>
      <dsp:txXfrm>
        <a:off x="333914" y="1650230"/>
        <a:ext cx="1800000" cy="2241035"/>
      </dsp:txXfrm>
    </dsp:sp>
    <dsp:sp modelId="{B952C6DA-5C11-40F8-8C76-163E52188787}">
      <dsp:nvSpPr>
        <dsp:cNvPr id="0" name=""/>
        <dsp:cNvSpPr/>
      </dsp:nvSpPr>
      <dsp:spPr>
        <a:xfrm>
          <a:off x="2943914" y="301539"/>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241AB7-9CF5-4B96-AE05-A20B7C8D4209}">
      <dsp:nvSpPr>
        <dsp:cNvPr id="0" name=""/>
        <dsp:cNvSpPr/>
      </dsp:nvSpPr>
      <dsp:spPr>
        <a:xfrm>
          <a:off x="2448914" y="1650230"/>
          <a:ext cx="1800000" cy="2241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t>Analyzing unstructured data can be a challenging, time-intensive, and expensive task. Despite this, businesses can utilize sentiment analysis to automatically interpret, process, and categorize such data. This allows them to derive meaningful insights from unstructured text without the manual effort involved.</a:t>
          </a:r>
        </a:p>
      </dsp:txBody>
      <dsp:txXfrm>
        <a:off x="2448914" y="1650230"/>
        <a:ext cx="1800000" cy="2241035"/>
      </dsp:txXfrm>
    </dsp:sp>
    <dsp:sp modelId="{653711C4-72FD-4580-A4A9-2F52BDE440D6}">
      <dsp:nvSpPr>
        <dsp:cNvPr id="0" name=""/>
        <dsp:cNvSpPr/>
      </dsp:nvSpPr>
      <dsp:spPr>
        <a:xfrm>
          <a:off x="5058914" y="301539"/>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185D5D-EE8A-4E75-A2DA-588B984F15B8}">
      <dsp:nvSpPr>
        <dsp:cNvPr id="0" name=""/>
        <dsp:cNvSpPr/>
      </dsp:nvSpPr>
      <dsp:spPr>
        <a:xfrm>
          <a:off x="4563914" y="1650230"/>
          <a:ext cx="1800000" cy="2241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This project  goal is to conduct sentiment analysis on six US Airlines’ tweets.</a:t>
          </a:r>
        </a:p>
      </dsp:txBody>
      <dsp:txXfrm>
        <a:off x="4563914" y="1650230"/>
        <a:ext cx="1800000" cy="2241035"/>
      </dsp:txXfrm>
    </dsp:sp>
    <dsp:sp modelId="{3A2DCE0F-8E9E-4B41-82B4-A9E467A34426}">
      <dsp:nvSpPr>
        <dsp:cNvPr id="0" name=""/>
        <dsp:cNvSpPr/>
      </dsp:nvSpPr>
      <dsp:spPr>
        <a:xfrm>
          <a:off x="7173914" y="301539"/>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341FC8-DAFE-4E2F-A3A0-BCD54C6DCA59}">
      <dsp:nvSpPr>
        <dsp:cNvPr id="0" name=""/>
        <dsp:cNvSpPr/>
      </dsp:nvSpPr>
      <dsp:spPr>
        <a:xfrm>
          <a:off x="6678914" y="1650230"/>
          <a:ext cx="1800000" cy="2241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0" i="0" kern="1200" dirty="0"/>
            <a:t>The objective is to classify each tweet into one of three categories: positive, negative, or neutral sentiment. This clear objective will be emphasized in our revised project definition to avoid any ambiguity.</a:t>
          </a:r>
          <a:r>
            <a:rPr lang="en-US" sz="1400" kern="1200" dirty="0"/>
            <a:t>.</a:t>
          </a:r>
        </a:p>
      </dsp:txBody>
      <dsp:txXfrm>
        <a:off x="6678914" y="1650230"/>
        <a:ext cx="1800000" cy="2241035"/>
      </dsp:txXfrm>
    </dsp:sp>
    <dsp:sp modelId="{D1AE8775-C5BB-4DE2-857E-0B5932D9A70C}">
      <dsp:nvSpPr>
        <dsp:cNvPr id="0" name=""/>
        <dsp:cNvSpPr/>
      </dsp:nvSpPr>
      <dsp:spPr>
        <a:xfrm>
          <a:off x="9288914" y="301539"/>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9D9C0B-97CE-46AF-95D2-05CD08CBA8BB}">
      <dsp:nvSpPr>
        <dsp:cNvPr id="0" name=""/>
        <dsp:cNvSpPr/>
      </dsp:nvSpPr>
      <dsp:spPr>
        <a:xfrm>
          <a:off x="8793914" y="1650230"/>
          <a:ext cx="1800000" cy="2241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The task is to analyze how the travelers in February 2015 expressed their opinion  on twitter about six  major US airline</a:t>
          </a:r>
        </a:p>
      </dsp:txBody>
      <dsp:txXfrm>
        <a:off x="8793914" y="1650230"/>
        <a:ext cx="1800000" cy="22410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35B2F0-3DCC-4E4C-B8FA-23D42A401617}">
      <dsp:nvSpPr>
        <dsp:cNvPr id="0" name=""/>
        <dsp:cNvSpPr/>
      </dsp:nvSpPr>
      <dsp:spPr>
        <a:xfrm>
          <a:off x="0" y="408177"/>
          <a:ext cx="2918936" cy="20854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AFAA1B-3B45-4022-8F9D-4E766839B459}">
      <dsp:nvSpPr>
        <dsp:cNvPr id="0" name=""/>
        <dsp:cNvSpPr/>
      </dsp:nvSpPr>
      <dsp:spPr>
        <a:xfrm>
          <a:off x="324326" y="716287"/>
          <a:ext cx="2918936" cy="20854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100000"/>
            </a:lnSpc>
            <a:spcBef>
              <a:spcPct val="0"/>
            </a:spcBef>
            <a:spcAft>
              <a:spcPct val="35000"/>
            </a:spcAft>
            <a:buNone/>
          </a:pPr>
          <a:r>
            <a:rPr lang="en-US" sz="1200" kern="1200" dirty="0"/>
            <a:t>After analyzing the data , we prefer to use </a:t>
          </a:r>
          <a:r>
            <a:rPr lang="en-US" sz="1200" b="1" kern="1200" dirty="0"/>
            <a:t>bidirectional LSTM</a:t>
          </a:r>
          <a:r>
            <a:rPr lang="en-US" sz="1200" kern="1200" dirty="0"/>
            <a:t> . The reason behind is this method is better in capturing before and after time stamps of the current point. Coming to Single or Stacked layer- We are planning to start with a single layer bidirectional LSTM since our data for analysis is 14,485 tweets, I believe single layer LSTM might be efficient. We also plan to use attention mechanisms to increase performance in the classification.</a:t>
          </a:r>
        </a:p>
      </dsp:txBody>
      <dsp:txXfrm>
        <a:off x="385406" y="777367"/>
        <a:ext cx="2796776" cy="1963277"/>
      </dsp:txXfrm>
    </dsp:sp>
    <dsp:sp modelId="{F6EE55E2-5DBF-4658-A8BD-A2ED1D1F50E9}">
      <dsp:nvSpPr>
        <dsp:cNvPr id="0" name=""/>
        <dsp:cNvSpPr/>
      </dsp:nvSpPr>
      <dsp:spPr>
        <a:xfrm>
          <a:off x="3567588" y="408177"/>
          <a:ext cx="2918936" cy="1853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60E942-EF84-4AEB-ADB3-2B488C8930B1}">
      <dsp:nvSpPr>
        <dsp:cNvPr id="0" name=""/>
        <dsp:cNvSpPr/>
      </dsp:nvSpPr>
      <dsp:spPr>
        <a:xfrm>
          <a:off x="3891915" y="716287"/>
          <a:ext cx="2918936" cy="185352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Many open-source projects out there have not experimented detailed implementation and comparison with Single later Bidirectional </a:t>
          </a:r>
        </a:p>
      </dsp:txBody>
      <dsp:txXfrm>
        <a:off x="3946203" y="770575"/>
        <a:ext cx="2810360" cy="1744948"/>
      </dsp:txXfrm>
    </dsp:sp>
    <dsp:sp modelId="{EBEA7D5C-B9B6-4C43-82EF-2D2736CF8F81}">
      <dsp:nvSpPr>
        <dsp:cNvPr id="0" name=""/>
        <dsp:cNvSpPr/>
      </dsp:nvSpPr>
      <dsp:spPr>
        <a:xfrm>
          <a:off x="7135177" y="408177"/>
          <a:ext cx="2918936" cy="1853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B87BF6-B57A-4604-8484-6D058639FFEC}">
      <dsp:nvSpPr>
        <dsp:cNvPr id="0" name=""/>
        <dsp:cNvSpPr/>
      </dsp:nvSpPr>
      <dsp:spPr>
        <a:xfrm>
          <a:off x="7459503" y="716287"/>
          <a:ext cx="2918936" cy="185352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Attention mechanisms enhances the model's ability to concentrate on inputs which are more relevant which I have not noticed in open-source projects.</a:t>
          </a:r>
        </a:p>
      </dsp:txBody>
      <dsp:txXfrm>
        <a:off x="7513791" y="770575"/>
        <a:ext cx="2810360" cy="17449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1DC74D-E0AC-4B0B-A380-EBFF2C0506A4}">
      <dsp:nvSpPr>
        <dsp:cNvPr id="0" name=""/>
        <dsp:cNvSpPr/>
      </dsp:nvSpPr>
      <dsp:spPr>
        <a:xfrm>
          <a:off x="0" y="671"/>
          <a:ext cx="6263640" cy="157238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7B58AC-5972-4D1A-940D-B54982745DCE}">
      <dsp:nvSpPr>
        <dsp:cNvPr id="0" name=""/>
        <dsp:cNvSpPr/>
      </dsp:nvSpPr>
      <dsp:spPr>
        <a:xfrm>
          <a:off x="475646" y="354458"/>
          <a:ext cx="864811" cy="8648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734810-3A7E-49C5-BCC8-C5E635BDB02E}">
      <dsp:nvSpPr>
        <dsp:cNvPr id="0" name=""/>
        <dsp:cNvSpPr/>
      </dsp:nvSpPr>
      <dsp:spPr>
        <a:xfrm>
          <a:off x="1816103" y="67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666750">
            <a:lnSpc>
              <a:spcPct val="90000"/>
            </a:lnSpc>
            <a:spcBef>
              <a:spcPct val="0"/>
            </a:spcBef>
            <a:spcAft>
              <a:spcPct val="35000"/>
            </a:spcAft>
            <a:buNone/>
          </a:pPr>
          <a:r>
            <a:rPr lang="en-US" sz="1500" kern="1200" dirty="0"/>
            <a:t>Data set for this project is obtained from Kaggle which is focused on analyzing the sentiment of six major airlines.</a:t>
          </a:r>
        </a:p>
      </dsp:txBody>
      <dsp:txXfrm>
        <a:off x="1816103" y="671"/>
        <a:ext cx="4447536" cy="1572384"/>
      </dsp:txXfrm>
    </dsp:sp>
    <dsp:sp modelId="{B37C9F45-BDA1-40AA-9FDE-F8020049066B}">
      <dsp:nvSpPr>
        <dsp:cNvPr id="0" name=""/>
        <dsp:cNvSpPr/>
      </dsp:nvSpPr>
      <dsp:spPr>
        <a:xfrm>
          <a:off x="0" y="1966151"/>
          <a:ext cx="6263640" cy="157238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0938E2-4352-4377-8514-D0EE53058EA8}">
      <dsp:nvSpPr>
        <dsp:cNvPr id="0" name=""/>
        <dsp:cNvSpPr/>
      </dsp:nvSpPr>
      <dsp:spPr>
        <a:xfrm>
          <a:off x="475646" y="2319938"/>
          <a:ext cx="864811" cy="8648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6F1200-B7F8-4FCA-A7A1-BAEB7E0807B5}">
      <dsp:nvSpPr>
        <dsp:cNvPr id="0" name=""/>
        <dsp:cNvSpPr/>
      </dsp:nvSpPr>
      <dsp:spPr>
        <a:xfrm>
          <a:off x="1816103" y="196615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666750">
            <a:lnSpc>
              <a:spcPct val="90000"/>
            </a:lnSpc>
            <a:spcBef>
              <a:spcPct val="0"/>
            </a:spcBef>
            <a:spcAft>
              <a:spcPct val="35000"/>
            </a:spcAft>
            <a:buNone/>
          </a:pPr>
          <a:r>
            <a:rPr lang="en-US" sz="1500" b="0" i="0" kern="1200" dirty="0"/>
            <a:t>Our project aims to differentiate itself from existing open-source implementations by not only comparing various LSTM architectures but also by examining their performance in conjunction with fine-tuning over alternatives to BERT, such as </a:t>
          </a:r>
          <a:r>
            <a:rPr lang="en-US" sz="1500" b="0" i="0" kern="1200" dirty="0" err="1"/>
            <a:t>RoBERTa</a:t>
          </a:r>
          <a:endParaRPr lang="en-US" sz="1500" kern="1200" dirty="0"/>
        </a:p>
      </dsp:txBody>
      <dsp:txXfrm>
        <a:off x="1816103" y="1966151"/>
        <a:ext cx="4447536" cy="1572384"/>
      </dsp:txXfrm>
    </dsp:sp>
    <dsp:sp modelId="{B6EB272A-FF50-4612-BA37-C287A490EAF4}">
      <dsp:nvSpPr>
        <dsp:cNvPr id="0" name=""/>
        <dsp:cNvSpPr/>
      </dsp:nvSpPr>
      <dsp:spPr>
        <a:xfrm>
          <a:off x="0" y="3931632"/>
          <a:ext cx="6263640" cy="157238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CAC813-3E2C-4910-BC17-ED5646ACAD88}">
      <dsp:nvSpPr>
        <dsp:cNvPr id="0" name=""/>
        <dsp:cNvSpPr/>
      </dsp:nvSpPr>
      <dsp:spPr>
        <a:xfrm>
          <a:off x="475646" y="4285418"/>
          <a:ext cx="864811" cy="8648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1472EB-072A-438E-93BC-FEB0D4F7BD9F}">
      <dsp:nvSpPr>
        <dsp:cNvPr id="0" name=""/>
        <dsp:cNvSpPr/>
      </dsp:nvSpPr>
      <dsp:spPr>
        <a:xfrm>
          <a:off x="1816103" y="3931632"/>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666750">
            <a:lnSpc>
              <a:spcPct val="90000"/>
            </a:lnSpc>
            <a:spcBef>
              <a:spcPct val="0"/>
            </a:spcBef>
            <a:spcAft>
              <a:spcPct val="35000"/>
            </a:spcAft>
            <a:buNone/>
          </a:pPr>
          <a:r>
            <a:rPr lang="en-US" sz="1500" b="0" i="0" kern="1200" dirty="0"/>
            <a:t>We propose to extend our analysis to a multilingual dataset, exploring how these models perform across different languages, which is a less common approach in existing works."</a:t>
          </a:r>
          <a:endParaRPr lang="en-US" sz="1500" kern="1200" dirty="0"/>
        </a:p>
      </dsp:txBody>
      <dsp:txXfrm>
        <a:off x="1816103" y="3931632"/>
        <a:ext cx="4447536" cy="15723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9CC6F-70E0-4A42-9E68-CCCB50CFF3E6}">
      <dsp:nvSpPr>
        <dsp:cNvPr id="0" name=""/>
        <dsp:cNvSpPr/>
      </dsp:nvSpPr>
      <dsp:spPr>
        <a:xfrm>
          <a:off x="1671486" y="550547"/>
          <a:ext cx="352791" cy="91440"/>
        </a:xfrm>
        <a:custGeom>
          <a:avLst/>
          <a:gdLst/>
          <a:ahLst/>
          <a:cxnLst/>
          <a:rect l="0" t="0" r="0" b="0"/>
          <a:pathLst>
            <a:path>
              <a:moveTo>
                <a:pt x="0" y="45720"/>
              </a:moveTo>
              <a:lnTo>
                <a:pt x="352791"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38297" y="594350"/>
        <a:ext cx="19169" cy="3833"/>
      </dsp:txXfrm>
    </dsp:sp>
    <dsp:sp modelId="{8AC8EE5E-9B81-475A-9835-2454B74073F0}">
      <dsp:nvSpPr>
        <dsp:cNvPr id="0" name=""/>
        <dsp:cNvSpPr/>
      </dsp:nvSpPr>
      <dsp:spPr>
        <a:xfrm>
          <a:off x="6368" y="96191"/>
          <a:ext cx="1666918" cy="10001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680" tIns="85738" rIns="81680" bIns="85738" numCol="1" spcCol="1270" anchor="ctr" anchorCtr="0">
          <a:noAutofit/>
        </a:bodyPr>
        <a:lstStyle/>
        <a:p>
          <a:pPr marL="0" lvl="0" indent="0" algn="ctr" defTabSz="533400">
            <a:lnSpc>
              <a:spcPct val="90000"/>
            </a:lnSpc>
            <a:spcBef>
              <a:spcPct val="0"/>
            </a:spcBef>
            <a:spcAft>
              <a:spcPct val="35000"/>
            </a:spcAft>
            <a:buNone/>
          </a:pPr>
          <a:r>
            <a:rPr lang="en-US" sz="1200" kern="1200" dirty="0"/>
            <a:t>We are planning to use LSTM and BERT models to analyze more specific abstracts.</a:t>
          </a:r>
        </a:p>
      </dsp:txBody>
      <dsp:txXfrm>
        <a:off x="6368" y="96191"/>
        <a:ext cx="1666918" cy="1000150"/>
      </dsp:txXfrm>
    </dsp:sp>
    <dsp:sp modelId="{49F30FC8-9B3A-4A93-9395-DDDA4301D028}">
      <dsp:nvSpPr>
        <dsp:cNvPr id="0" name=""/>
        <dsp:cNvSpPr/>
      </dsp:nvSpPr>
      <dsp:spPr>
        <a:xfrm>
          <a:off x="3721796" y="550547"/>
          <a:ext cx="352791" cy="91440"/>
        </a:xfrm>
        <a:custGeom>
          <a:avLst/>
          <a:gdLst/>
          <a:ahLst/>
          <a:cxnLst/>
          <a:rect l="0" t="0" r="0" b="0"/>
          <a:pathLst>
            <a:path>
              <a:moveTo>
                <a:pt x="0" y="45720"/>
              </a:moveTo>
              <a:lnTo>
                <a:pt x="352791"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88607" y="594350"/>
        <a:ext cx="19169" cy="3833"/>
      </dsp:txXfrm>
    </dsp:sp>
    <dsp:sp modelId="{1498D297-9A83-4A85-8FA4-B02CE0E96990}">
      <dsp:nvSpPr>
        <dsp:cNvPr id="0" name=""/>
        <dsp:cNvSpPr/>
      </dsp:nvSpPr>
      <dsp:spPr>
        <a:xfrm>
          <a:off x="2056677" y="96191"/>
          <a:ext cx="1666918" cy="10001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680" tIns="85738" rIns="81680" bIns="85738" numCol="1" spcCol="1270" anchor="ctr" anchorCtr="0">
          <a:noAutofit/>
        </a:bodyPr>
        <a:lstStyle/>
        <a:p>
          <a:pPr marL="0" lvl="0" indent="0" algn="ctr" defTabSz="533400">
            <a:lnSpc>
              <a:spcPct val="90000"/>
            </a:lnSpc>
            <a:spcBef>
              <a:spcPct val="0"/>
            </a:spcBef>
            <a:spcAft>
              <a:spcPct val="35000"/>
            </a:spcAft>
            <a:buNone/>
          </a:pPr>
          <a:r>
            <a:rPr lang="en-US" sz="1200" kern="1200"/>
            <a:t>Define the problem and data selection</a:t>
          </a:r>
        </a:p>
      </dsp:txBody>
      <dsp:txXfrm>
        <a:off x="2056677" y="96191"/>
        <a:ext cx="1666918" cy="1000150"/>
      </dsp:txXfrm>
    </dsp:sp>
    <dsp:sp modelId="{C251E204-2B25-42BC-8D83-B015D2D5C7CE}">
      <dsp:nvSpPr>
        <dsp:cNvPr id="0" name=""/>
        <dsp:cNvSpPr/>
      </dsp:nvSpPr>
      <dsp:spPr>
        <a:xfrm>
          <a:off x="5772105" y="550547"/>
          <a:ext cx="352791" cy="91440"/>
        </a:xfrm>
        <a:custGeom>
          <a:avLst/>
          <a:gdLst/>
          <a:ahLst/>
          <a:cxnLst/>
          <a:rect l="0" t="0" r="0" b="0"/>
          <a:pathLst>
            <a:path>
              <a:moveTo>
                <a:pt x="0" y="45720"/>
              </a:moveTo>
              <a:lnTo>
                <a:pt x="352791"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38916" y="594350"/>
        <a:ext cx="19169" cy="3833"/>
      </dsp:txXfrm>
    </dsp:sp>
    <dsp:sp modelId="{EBFD3ACC-8111-4A3F-AF26-2267858EA344}">
      <dsp:nvSpPr>
        <dsp:cNvPr id="0" name=""/>
        <dsp:cNvSpPr/>
      </dsp:nvSpPr>
      <dsp:spPr>
        <a:xfrm>
          <a:off x="4106987" y="96191"/>
          <a:ext cx="1666918" cy="10001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680" tIns="85738" rIns="81680" bIns="85738" numCol="1" spcCol="1270" anchor="ctr" anchorCtr="0">
          <a:noAutofit/>
        </a:bodyPr>
        <a:lstStyle/>
        <a:p>
          <a:pPr marL="0" lvl="0" indent="0" algn="ctr" defTabSz="533400">
            <a:lnSpc>
              <a:spcPct val="90000"/>
            </a:lnSpc>
            <a:spcBef>
              <a:spcPct val="0"/>
            </a:spcBef>
            <a:spcAft>
              <a:spcPct val="35000"/>
            </a:spcAft>
            <a:buNone/>
          </a:pPr>
          <a:r>
            <a:rPr lang="en-US" sz="1200" kern="1200" dirty="0"/>
            <a:t>Data Preprocessing</a:t>
          </a:r>
        </a:p>
      </dsp:txBody>
      <dsp:txXfrm>
        <a:off x="4106987" y="96191"/>
        <a:ext cx="1666918" cy="1000150"/>
      </dsp:txXfrm>
    </dsp:sp>
    <dsp:sp modelId="{97C3AAAE-F68A-4D11-8530-684150BADE75}">
      <dsp:nvSpPr>
        <dsp:cNvPr id="0" name=""/>
        <dsp:cNvSpPr/>
      </dsp:nvSpPr>
      <dsp:spPr>
        <a:xfrm>
          <a:off x="7822415" y="550547"/>
          <a:ext cx="352791" cy="91440"/>
        </a:xfrm>
        <a:custGeom>
          <a:avLst/>
          <a:gdLst/>
          <a:ahLst/>
          <a:cxnLst/>
          <a:rect l="0" t="0" r="0" b="0"/>
          <a:pathLst>
            <a:path>
              <a:moveTo>
                <a:pt x="0" y="45720"/>
              </a:moveTo>
              <a:lnTo>
                <a:pt x="352791"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989225" y="594350"/>
        <a:ext cx="19169" cy="3833"/>
      </dsp:txXfrm>
    </dsp:sp>
    <dsp:sp modelId="{89F8D057-27DB-4BA7-B733-FDF9EA9A5E67}">
      <dsp:nvSpPr>
        <dsp:cNvPr id="0" name=""/>
        <dsp:cNvSpPr/>
      </dsp:nvSpPr>
      <dsp:spPr>
        <a:xfrm>
          <a:off x="6157296" y="96191"/>
          <a:ext cx="1666918" cy="10001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680" tIns="85738" rIns="81680" bIns="85738" numCol="1" spcCol="1270" anchor="ctr" anchorCtr="0">
          <a:noAutofit/>
        </a:bodyPr>
        <a:lstStyle/>
        <a:p>
          <a:pPr marL="0" lvl="0" indent="0" algn="ctr" defTabSz="533400">
            <a:lnSpc>
              <a:spcPct val="90000"/>
            </a:lnSpc>
            <a:spcBef>
              <a:spcPct val="0"/>
            </a:spcBef>
            <a:spcAft>
              <a:spcPct val="35000"/>
            </a:spcAft>
            <a:buNone/>
          </a:pPr>
          <a:r>
            <a:rPr lang="en-US" sz="1200" kern="1200"/>
            <a:t>Dataset Splitting</a:t>
          </a:r>
        </a:p>
      </dsp:txBody>
      <dsp:txXfrm>
        <a:off x="6157296" y="96191"/>
        <a:ext cx="1666918" cy="1000150"/>
      </dsp:txXfrm>
    </dsp:sp>
    <dsp:sp modelId="{76893145-A07D-47D7-91DB-7C0B18EDC8F4}">
      <dsp:nvSpPr>
        <dsp:cNvPr id="0" name=""/>
        <dsp:cNvSpPr/>
      </dsp:nvSpPr>
      <dsp:spPr>
        <a:xfrm>
          <a:off x="839827" y="1094542"/>
          <a:ext cx="8201237" cy="352791"/>
        </a:xfrm>
        <a:custGeom>
          <a:avLst/>
          <a:gdLst/>
          <a:ahLst/>
          <a:cxnLst/>
          <a:rect l="0" t="0" r="0" b="0"/>
          <a:pathLst>
            <a:path>
              <a:moveTo>
                <a:pt x="8201237" y="0"/>
              </a:moveTo>
              <a:lnTo>
                <a:pt x="8201237" y="193495"/>
              </a:lnTo>
              <a:lnTo>
                <a:pt x="0" y="193495"/>
              </a:lnTo>
              <a:lnTo>
                <a:pt x="0" y="352791"/>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735191" y="1269021"/>
        <a:ext cx="410509" cy="3833"/>
      </dsp:txXfrm>
    </dsp:sp>
    <dsp:sp modelId="{1D57F3AC-379C-4E3B-BC4C-8D57F8B5EA09}">
      <dsp:nvSpPr>
        <dsp:cNvPr id="0" name=""/>
        <dsp:cNvSpPr/>
      </dsp:nvSpPr>
      <dsp:spPr>
        <a:xfrm>
          <a:off x="8207606" y="96191"/>
          <a:ext cx="1666918" cy="10001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680" tIns="85738" rIns="81680" bIns="85738" numCol="1" spcCol="1270" anchor="ctr" anchorCtr="0">
          <a:noAutofit/>
        </a:bodyPr>
        <a:lstStyle/>
        <a:p>
          <a:pPr marL="0" lvl="0" indent="0" algn="ctr" defTabSz="533400">
            <a:lnSpc>
              <a:spcPct val="90000"/>
            </a:lnSpc>
            <a:spcBef>
              <a:spcPct val="0"/>
            </a:spcBef>
            <a:spcAft>
              <a:spcPct val="35000"/>
            </a:spcAft>
            <a:buNone/>
          </a:pPr>
          <a:r>
            <a:rPr lang="en-US" sz="1200" kern="1200" dirty="0"/>
            <a:t>Define Evaluation metrics( Accuracy, F1 score, Precision)</a:t>
          </a:r>
        </a:p>
      </dsp:txBody>
      <dsp:txXfrm>
        <a:off x="8207606" y="96191"/>
        <a:ext cx="1666918" cy="1000150"/>
      </dsp:txXfrm>
    </dsp:sp>
    <dsp:sp modelId="{F817E369-04CE-4446-8BFE-14933AE6CE31}">
      <dsp:nvSpPr>
        <dsp:cNvPr id="0" name=""/>
        <dsp:cNvSpPr/>
      </dsp:nvSpPr>
      <dsp:spPr>
        <a:xfrm>
          <a:off x="1671486" y="1934089"/>
          <a:ext cx="352791" cy="91440"/>
        </a:xfrm>
        <a:custGeom>
          <a:avLst/>
          <a:gdLst/>
          <a:ahLst/>
          <a:cxnLst/>
          <a:rect l="0" t="0" r="0" b="0"/>
          <a:pathLst>
            <a:path>
              <a:moveTo>
                <a:pt x="0" y="45720"/>
              </a:moveTo>
              <a:lnTo>
                <a:pt x="352791"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38297" y="1977892"/>
        <a:ext cx="19169" cy="3833"/>
      </dsp:txXfrm>
    </dsp:sp>
    <dsp:sp modelId="{89F247D1-40E0-4FBD-B813-D4E859350750}">
      <dsp:nvSpPr>
        <dsp:cNvPr id="0" name=""/>
        <dsp:cNvSpPr/>
      </dsp:nvSpPr>
      <dsp:spPr>
        <a:xfrm>
          <a:off x="6368" y="1479734"/>
          <a:ext cx="1666918" cy="10001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680" tIns="85738" rIns="81680" bIns="85738" numCol="1" spcCol="1270" anchor="ctr" anchorCtr="0">
          <a:noAutofit/>
        </a:bodyPr>
        <a:lstStyle/>
        <a:p>
          <a:pPr marL="0" lvl="0" indent="0" algn="ctr" defTabSz="533400">
            <a:lnSpc>
              <a:spcPct val="90000"/>
            </a:lnSpc>
            <a:spcBef>
              <a:spcPct val="0"/>
            </a:spcBef>
            <a:spcAft>
              <a:spcPct val="35000"/>
            </a:spcAft>
            <a:buNone/>
          </a:pPr>
          <a:r>
            <a:rPr lang="en-US" sz="1200" kern="1200" dirty="0"/>
            <a:t>Model Implementation- LSTM and BERT models</a:t>
          </a:r>
        </a:p>
      </dsp:txBody>
      <dsp:txXfrm>
        <a:off x="6368" y="1479734"/>
        <a:ext cx="1666918" cy="1000150"/>
      </dsp:txXfrm>
    </dsp:sp>
    <dsp:sp modelId="{2315BB03-52DC-4B5A-8FBE-8D4D9C78B7D3}">
      <dsp:nvSpPr>
        <dsp:cNvPr id="0" name=""/>
        <dsp:cNvSpPr/>
      </dsp:nvSpPr>
      <dsp:spPr>
        <a:xfrm>
          <a:off x="3721796" y="1934089"/>
          <a:ext cx="352791" cy="91440"/>
        </a:xfrm>
        <a:custGeom>
          <a:avLst/>
          <a:gdLst/>
          <a:ahLst/>
          <a:cxnLst/>
          <a:rect l="0" t="0" r="0" b="0"/>
          <a:pathLst>
            <a:path>
              <a:moveTo>
                <a:pt x="0" y="45720"/>
              </a:moveTo>
              <a:lnTo>
                <a:pt x="352791"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88607" y="1977892"/>
        <a:ext cx="19169" cy="3833"/>
      </dsp:txXfrm>
    </dsp:sp>
    <dsp:sp modelId="{D69987D3-5C76-4612-AA96-1981908654D0}">
      <dsp:nvSpPr>
        <dsp:cNvPr id="0" name=""/>
        <dsp:cNvSpPr/>
      </dsp:nvSpPr>
      <dsp:spPr>
        <a:xfrm>
          <a:off x="2056677" y="1479734"/>
          <a:ext cx="1666918" cy="10001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680" tIns="85738" rIns="81680" bIns="85738" numCol="1" spcCol="1270" anchor="ctr" anchorCtr="0">
          <a:noAutofit/>
        </a:bodyPr>
        <a:lstStyle/>
        <a:p>
          <a:pPr marL="0" lvl="0" indent="0" algn="ctr" defTabSz="533400">
            <a:lnSpc>
              <a:spcPct val="90000"/>
            </a:lnSpc>
            <a:spcBef>
              <a:spcPct val="0"/>
            </a:spcBef>
            <a:spcAft>
              <a:spcPct val="35000"/>
            </a:spcAft>
            <a:buNone/>
          </a:pPr>
          <a:r>
            <a:rPr lang="en-US" sz="1200" kern="1200" dirty="0"/>
            <a:t>Training</a:t>
          </a:r>
        </a:p>
      </dsp:txBody>
      <dsp:txXfrm>
        <a:off x="2056677" y="1479734"/>
        <a:ext cx="1666918" cy="1000150"/>
      </dsp:txXfrm>
    </dsp:sp>
    <dsp:sp modelId="{9B80D343-019F-4257-9513-7EFCAAF8965B}">
      <dsp:nvSpPr>
        <dsp:cNvPr id="0" name=""/>
        <dsp:cNvSpPr/>
      </dsp:nvSpPr>
      <dsp:spPr>
        <a:xfrm>
          <a:off x="5772105" y="1934089"/>
          <a:ext cx="352791" cy="91440"/>
        </a:xfrm>
        <a:custGeom>
          <a:avLst/>
          <a:gdLst/>
          <a:ahLst/>
          <a:cxnLst/>
          <a:rect l="0" t="0" r="0" b="0"/>
          <a:pathLst>
            <a:path>
              <a:moveTo>
                <a:pt x="0" y="45720"/>
              </a:moveTo>
              <a:lnTo>
                <a:pt x="352791"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38916" y="1977892"/>
        <a:ext cx="19169" cy="3833"/>
      </dsp:txXfrm>
    </dsp:sp>
    <dsp:sp modelId="{BE5AE713-C7D4-442F-995B-DF7CECDD66C5}">
      <dsp:nvSpPr>
        <dsp:cNvPr id="0" name=""/>
        <dsp:cNvSpPr/>
      </dsp:nvSpPr>
      <dsp:spPr>
        <a:xfrm>
          <a:off x="4106987" y="1479734"/>
          <a:ext cx="1666918" cy="10001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680" tIns="85738" rIns="81680" bIns="85738" numCol="1" spcCol="1270" anchor="ctr" anchorCtr="0">
          <a:noAutofit/>
        </a:bodyPr>
        <a:lstStyle/>
        <a:p>
          <a:pPr marL="0" lvl="0" indent="0" algn="ctr" defTabSz="533400">
            <a:lnSpc>
              <a:spcPct val="90000"/>
            </a:lnSpc>
            <a:spcBef>
              <a:spcPct val="0"/>
            </a:spcBef>
            <a:spcAft>
              <a:spcPct val="35000"/>
            </a:spcAft>
            <a:buNone/>
          </a:pPr>
          <a:r>
            <a:rPr lang="en-US" sz="1200" kern="1200" dirty="0"/>
            <a:t>Avoiding overfitting</a:t>
          </a:r>
        </a:p>
      </dsp:txBody>
      <dsp:txXfrm>
        <a:off x="4106987" y="1479734"/>
        <a:ext cx="1666918" cy="1000150"/>
      </dsp:txXfrm>
    </dsp:sp>
    <dsp:sp modelId="{01E6B3A3-B9DE-4EF1-8F15-71B420AF3F28}">
      <dsp:nvSpPr>
        <dsp:cNvPr id="0" name=""/>
        <dsp:cNvSpPr/>
      </dsp:nvSpPr>
      <dsp:spPr>
        <a:xfrm>
          <a:off x="7822415" y="1934089"/>
          <a:ext cx="352791" cy="91440"/>
        </a:xfrm>
        <a:custGeom>
          <a:avLst/>
          <a:gdLst/>
          <a:ahLst/>
          <a:cxnLst/>
          <a:rect l="0" t="0" r="0" b="0"/>
          <a:pathLst>
            <a:path>
              <a:moveTo>
                <a:pt x="0" y="45720"/>
              </a:moveTo>
              <a:lnTo>
                <a:pt x="352791"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989225" y="1977892"/>
        <a:ext cx="19169" cy="3833"/>
      </dsp:txXfrm>
    </dsp:sp>
    <dsp:sp modelId="{59241664-0BFE-4949-817F-F2D4B72C9387}">
      <dsp:nvSpPr>
        <dsp:cNvPr id="0" name=""/>
        <dsp:cNvSpPr/>
      </dsp:nvSpPr>
      <dsp:spPr>
        <a:xfrm>
          <a:off x="6157296" y="1479734"/>
          <a:ext cx="1666918" cy="10001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680" tIns="85738" rIns="81680" bIns="85738" numCol="1" spcCol="1270" anchor="ctr" anchorCtr="0">
          <a:noAutofit/>
        </a:bodyPr>
        <a:lstStyle/>
        <a:p>
          <a:pPr marL="0" lvl="0" indent="0" algn="ctr" defTabSz="533400">
            <a:lnSpc>
              <a:spcPct val="90000"/>
            </a:lnSpc>
            <a:spcBef>
              <a:spcPct val="0"/>
            </a:spcBef>
            <a:spcAft>
              <a:spcPct val="35000"/>
            </a:spcAft>
            <a:buNone/>
          </a:pPr>
          <a:r>
            <a:rPr lang="en-US" sz="1200" kern="1200" dirty="0"/>
            <a:t>Hyperparameter Fine Tuning</a:t>
          </a:r>
        </a:p>
      </dsp:txBody>
      <dsp:txXfrm>
        <a:off x="6157296" y="1479734"/>
        <a:ext cx="1666918" cy="1000150"/>
      </dsp:txXfrm>
    </dsp:sp>
    <dsp:sp modelId="{C9409AE3-89C9-403C-A321-3A0CA7F0EFF1}">
      <dsp:nvSpPr>
        <dsp:cNvPr id="0" name=""/>
        <dsp:cNvSpPr/>
      </dsp:nvSpPr>
      <dsp:spPr>
        <a:xfrm>
          <a:off x="839827" y="2478084"/>
          <a:ext cx="8201237" cy="352791"/>
        </a:xfrm>
        <a:custGeom>
          <a:avLst/>
          <a:gdLst/>
          <a:ahLst/>
          <a:cxnLst/>
          <a:rect l="0" t="0" r="0" b="0"/>
          <a:pathLst>
            <a:path>
              <a:moveTo>
                <a:pt x="8201237" y="0"/>
              </a:moveTo>
              <a:lnTo>
                <a:pt x="8201237" y="193495"/>
              </a:lnTo>
              <a:lnTo>
                <a:pt x="0" y="193495"/>
              </a:lnTo>
              <a:lnTo>
                <a:pt x="0" y="352791"/>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735191" y="2652563"/>
        <a:ext cx="410509" cy="3833"/>
      </dsp:txXfrm>
    </dsp:sp>
    <dsp:sp modelId="{D943FE58-65D4-4A3D-A8E1-7D75E0020A3F}">
      <dsp:nvSpPr>
        <dsp:cNvPr id="0" name=""/>
        <dsp:cNvSpPr/>
      </dsp:nvSpPr>
      <dsp:spPr>
        <a:xfrm>
          <a:off x="8207606" y="1479734"/>
          <a:ext cx="1666918" cy="10001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680" tIns="85738" rIns="81680" bIns="85738" numCol="1" spcCol="1270" anchor="ctr" anchorCtr="0">
          <a:noAutofit/>
        </a:bodyPr>
        <a:lstStyle/>
        <a:p>
          <a:pPr marL="0" lvl="0" indent="0" algn="ctr" defTabSz="533400">
            <a:lnSpc>
              <a:spcPct val="90000"/>
            </a:lnSpc>
            <a:spcBef>
              <a:spcPct val="0"/>
            </a:spcBef>
            <a:spcAft>
              <a:spcPct val="35000"/>
            </a:spcAft>
            <a:buNone/>
          </a:pPr>
          <a:r>
            <a:rPr lang="en-US" sz="1200" kern="1200" dirty="0"/>
            <a:t>Testing the models on testing dataset</a:t>
          </a:r>
        </a:p>
      </dsp:txBody>
      <dsp:txXfrm>
        <a:off x="8207606" y="1479734"/>
        <a:ext cx="1666918" cy="1000150"/>
      </dsp:txXfrm>
    </dsp:sp>
    <dsp:sp modelId="{5B933F70-A4D6-47A6-A795-716AEE55B6C2}">
      <dsp:nvSpPr>
        <dsp:cNvPr id="0" name=""/>
        <dsp:cNvSpPr/>
      </dsp:nvSpPr>
      <dsp:spPr>
        <a:xfrm>
          <a:off x="1671486" y="3317631"/>
          <a:ext cx="352791" cy="91440"/>
        </a:xfrm>
        <a:custGeom>
          <a:avLst/>
          <a:gdLst/>
          <a:ahLst/>
          <a:cxnLst/>
          <a:rect l="0" t="0" r="0" b="0"/>
          <a:pathLst>
            <a:path>
              <a:moveTo>
                <a:pt x="0" y="45720"/>
              </a:moveTo>
              <a:lnTo>
                <a:pt x="352791"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38297" y="3361434"/>
        <a:ext cx="19169" cy="3833"/>
      </dsp:txXfrm>
    </dsp:sp>
    <dsp:sp modelId="{A250035E-37CA-4325-A477-90A40A6F4DB5}">
      <dsp:nvSpPr>
        <dsp:cNvPr id="0" name=""/>
        <dsp:cNvSpPr/>
      </dsp:nvSpPr>
      <dsp:spPr>
        <a:xfrm>
          <a:off x="6368" y="2863276"/>
          <a:ext cx="1666918" cy="10001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680" tIns="85738" rIns="81680" bIns="85738" numCol="1" spcCol="1270" anchor="ctr" anchorCtr="0">
          <a:noAutofit/>
        </a:bodyPr>
        <a:lstStyle/>
        <a:p>
          <a:pPr marL="0" lvl="0" indent="0" algn="ctr" defTabSz="533400">
            <a:lnSpc>
              <a:spcPct val="90000"/>
            </a:lnSpc>
            <a:spcBef>
              <a:spcPct val="0"/>
            </a:spcBef>
            <a:spcAft>
              <a:spcPct val="35000"/>
            </a:spcAft>
            <a:buNone/>
          </a:pPr>
          <a:r>
            <a:rPr lang="en-US" sz="1200" kern="1200" dirty="0"/>
            <a:t>Performance comparison on different models</a:t>
          </a:r>
        </a:p>
      </dsp:txBody>
      <dsp:txXfrm>
        <a:off x="6368" y="2863276"/>
        <a:ext cx="1666918" cy="1000150"/>
      </dsp:txXfrm>
    </dsp:sp>
    <dsp:sp modelId="{058855D5-F346-4E79-8BA5-2C62EE21BAE1}">
      <dsp:nvSpPr>
        <dsp:cNvPr id="0" name=""/>
        <dsp:cNvSpPr/>
      </dsp:nvSpPr>
      <dsp:spPr>
        <a:xfrm>
          <a:off x="3721796" y="3317631"/>
          <a:ext cx="352791" cy="91440"/>
        </a:xfrm>
        <a:custGeom>
          <a:avLst/>
          <a:gdLst/>
          <a:ahLst/>
          <a:cxnLst/>
          <a:rect l="0" t="0" r="0" b="0"/>
          <a:pathLst>
            <a:path>
              <a:moveTo>
                <a:pt x="0" y="45720"/>
              </a:moveTo>
              <a:lnTo>
                <a:pt x="352791"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88607" y="3361434"/>
        <a:ext cx="19169" cy="3833"/>
      </dsp:txXfrm>
    </dsp:sp>
    <dsp:sp modelId="{0311FCFF-62DA-4FF9-BE2A-6E3CAC498519}">
      <dsp:nvSpPr>
        <dsp:cNvPr id="0" name=""/>
        <dsp:cNvSpPr/>
      </dsp:nvSpPr>
      <dsp:spPr>
        <a:xfrm>
          <a:off x="2056677" y="2863276"/>
          <a:ext cx="1666918" cy="10001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680" tIns="85738" rIns="81680" bIns="85738" numCol="1" spcCol="1270" anchor="ctr" anchorCtr="0">
          <a:noAutofit/>
        </a:bodyPr>
        <a:lstStyle/>
        <a:p>
          <a:pPr marL="0" lvl="0" indent="0" algn="ctr" defTabSz="533400">
            <a:lnSpc>
              <a:spcPct val="90000"/>
            </a:lnSpc>
            <a:spcBef>
              <a:spcPct val="0"/>
            </a:spcBef>
            <a:spcAft>
              <a:spcPct val="35000"/>
            </a:spcAft>
            <a:buNone/>
          </a:pPr>
          <a:r>
            <a:rPr lang="en-US" sz="1200" kern="1200" dirty="0"/>
            <a:t>Validating the results of different models and identifying the differences</a:t>
          </a:r>
        </a:p>
      </dsp:txBody>
      <dsp:txXfrm>
        <a:off x="2056677" y="2863276"/>
        <a:ext cx="1666918" cy="1000150"/>
      </dsp:txXfrm>
    </dsp:sp>
    <dsp:sp modelId="{794A02A6-0F34-4D9C-89EB-BD1F26BA88D6}">
      <dsp:nvSpPr>
        <dsp:cNvPr id="0" name=""/>
        <dsp:cNvSpPr/>
      </dsp:nvSpPr>
      <dsp:spPr>
        <a:xfrm>
          <a:off x="4106987" y="2863276"/>
          <a:ext cx="1666918" cy="10001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680" tIns="85738" rIns="81680" bIns="85738" numCol="1" spcCol="1270" anchor="ctr" anchorCtr="0">
          <a:noAutofit/>
        </a:bodyPr>
        <a:lstStyle/>
        <a:p>
          <a:pPr marL="0" lvl="0" indent="0" algn="ctr" defTabSz="533400">
            <a:lnSpc>
              <a:spcPct val="90000"/>
            </a:lnSpc>
            <a:spcBef>
              <a:spcPct val="0"/>
            </a:spcBef>
            <a:spcAft>
              <a:spcPct val="35000"/>
            </a:spcAft>
            <a:buNone/>
          </a:pPr>
          <a:r>
            <a:rPr lang="en-US" sz="1200" kern="1200" dirty="0"/>
            <a:t>Documentation</a:t>
          </a:r>
        </a:p>
      </dsp:txBody>
      <dsp:txXfrm>
        <a:off x="4106987" y="2863276"/>
        <a:ext cx="1666918" cy="10001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CE79BA-9F6E-4594-9649-3A708393AEF5}">
      <dsp:nvSpPr>
        <dsp:cNvPr id="0" name=""/>
        <dsp:cNvSpPr/>
      </dsp:nvSpPr>
      <dsp:spPr>
        <a:xfrm>
          <a:off x="0" y="14413"/>
          <a:ext cx="6245265" cy="873953"/>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Validation set evaluation</a:t>
          </a:r>
        </a:p>
      </dsp:txBody>
      <dsp:txXfrm>
        <a:off x="42663" y="57076"/>
        <a:ext cx="6159939" cy="788627"/>
      </dsp:txXfrm>
    </dsp:sp>
    <dsp:sp modelId="{91FC9CFA-9728-4FCD-8C7E-DC8990590CE0}">
      <dsp:nvSpPr>
        <dsp:cNvPr id="0" name=""/>
        <dsp:cNvSpPr/>
      </dsp:nvSpPr>
      <dsp:spPr>
        <a:xfrm>
          <a:off x="0" y="951726"/>
          <a:ext cx="6245265" cy="873953"/>
        </a:xfrm>
        <a:prstGeom prst="round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Optimize the models using labeled data.</a:t>
          </a:r>
        </a:p>
      </dsp:txBody>
      <dsp:txXfrm>
        <a:off x="42663" y="994389"/>
        <a:ext cx="6159939" cy="788627"/>
      </dsp:txXfrm>
    </dsp:sp>
    <dsp:sp modelId="{471534E6-46FE-4EE6-A232-83044AAECF6E}">
      <dsp:nvSpPr>
        <dsp:cNvPr id="0" name=""/>
        <dsp:cNvSpPr/>
      </dsp:nvSpPr>
      <dsp:spPr>
        <a:xfrm>
          <a:off x="0" y="1889040"/>
          <a:ext cx="6245265" cy="873953"/>
        </a:xfrm>
        <a:prstGeom prst="round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Testing set evaluation</a:t>
          </a:r>
        </a:p>
      </dsp:txBody>
      <dsp:txXfrm>
        <a:off x="42663" y="1931703"/>
        <a:ext cx="6159939" cy="788627"/>
      </dsp:txXfrm>
    </dsp:sp>
    <dsp:sp modelId="{4955CA19-3532-4989-B756-58B00B7D1C53}">
      <dsp:nvSpPr>
        <dsp:cNvPr id="0" name=""/>
        <dsp:cNvSpPr/>
      </dsp:nvSpPr>
      <dsp:spPr>
        <a:xfrm>
          <a:off x="0" y="2826353"/>
          <a:ext cx="6245265" cy="873953"/>
        </a:xfrm>
        <a:prstGeom prst="round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Comparing the results to get insights such as strengths and weaknesses of each model</a:t>
          </a:r>
        </a:p>
      </dsp:txBody>
      <dsp:txXfrm>
        <a:off x="42663" y="2869016"/>
        <a:ext cx="6159939" cy="788627"/>
      </dsp:txXfrm>
    </dsp:sp>
    <dsp:sp modelId="{3832D5C1-56FC-4B95-A780-96AE8FDEF444}">
      <dsp:nvSpPr>
        <dsp:cNvPr id="0" name=""/>
        <dsp:cNvSpPr/>
      </dsp:nvSpPr>
      <dsp:spPr>
        <a:xfrm>
          <a:off x="0" y="3763666"/>
          <a:ext cx="6245265" cy="873953"/>
        </a:xfrm>
        <a:prstGeom prst="round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Analyzing computational cost on different models like training time, memory usage .</a:t>
          </a:r>
        </a:p>
      </dsp:txBody>
      <dsp:txXfrm>
        <a:off x="42663" y="3806329"/>
        <a:ext cx="6159939" cy="788627"/>
      </dsp:txXfrm>
    </dsp:sp>
    <dsp:sp modelId="{388F97A6-49D0-4441-A3EC-0E9421EE3A8D}">
      <dsp:nvSpPr>
        <dsp:cNvPr id="0" name=""/>
        <dsp:cNvSpPr/>
      </dsp:nvSpPr>
      <dsp:spPr>
        <a:xfrm>
          <a:off x="0" y="4700980"/>
          <a:ext cx="6245265" cy="873953"/>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Statistical Analysis : we are planning to use ANOVA or t-tests to validate different model performances.</a:t>
          </a:r>
        </a:p>
      </dsp:txBody>
      <dsp:txXfrm>
        <a:off x="42663" y="4743643"/>
        <a:ext cx="6159939" cy="78862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F376F5-B0CE-481E-9D78-847123A7151C}">
      <dsp:nvSpPr>
        <dsp:cNvPr id="0" name=""/>
        <dsp:cNvSpPr/>
      </dsp:nvSpPr>
      <dsp:spPr>
        <a:xfrm>
          <a:off x="0" y="0"/>
          <a:ext cx="9288654" cy="188676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Dataset Link: </a:t>
          </a:r>
          <a:r>
            <a:rPr lang="en-US" sz="2700" u="heavy" kern="1200" dirty="0">
              <a:uFillTx/>
              <a:hlinkClick xmlns:r="http://schemas.openxmlformats.org/officeDocument/2006/relationships" r:id="rId1"/>
            </a:rPr>
            <a:t>Twitter US Airline Sentiment | Kaggle</a:t>
          </a:r>
          <a:endParaRPr lang="en-US" sz="2700" kern="1200" dirty="0"/>
        </a:p>
      </dsp:txBody>
      <dsp:txXfrm>
        <a:off x="55261" y="55261"/>
        <a:ext cx="7338539" cy="1776240"/>
      </dsp:txXfrm>
    </dsp:sp>
    <dsp:sp modelId="{026A24EC-D8F2-493C-A2FC-452E579E7C17}">
      <dsp:nvSpPr>
        <dsp:cNvPr id="0" name=""/>
        <dsp:cNvSpPr/>
      </dsp:nvSpPr>
      <dsp:spPr>
        <a:xfrm>
          <a:off x="1639174" y="2306042"/>
          <a:ext cx="9288654" cy="1886762"/>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Features in dataset:</a:t>
          </a:r>
        </a:p>
        <a:p>
          <a:pPr marL="228600" lvl="1" indent="-228600" algn="l" defTabSz="933450">
            <a:lnSpc>
              <a:spcPct val="90000"/>
            </a:lnSpc>
            <a:spcBef>
              <a:spcPct val="0"/>
            </a:spcBef>
            <a:spcAft>
              <a:spcPct val="15000"/>
            </a:spcAft>
            <a:buChar char="•"/>
          </a:pPr>
          <a:r>
            <a:rPr lang="en-US" sz="2100" kern="1200" dirty="0"/>
            <a:t>Numbers of Instances: 14640</a:t>
          </a:r>
        </a:p>
        <a:p>
          <a:pPr marL="228600" lvl="1" indent="-228600" algn="l" defTabSz="933450">
            <a:lnSpc>
              <a:spcPct val="90000"/>
            </a:lnSpc>
            <a:spcBef>
              <a:spcPct val="0"/>
            </a:spcBef>
            <a:spcAft>
              <a:spcPct val="15000"/>
            </a:spcAft>
            <a:buChar char="•"/>
          </a:pPr>
          <a:r>
            <a:rPr lang="en-US" sz="2100" kern="1200" dirty="0"/>
            <a:t>Number of classes : 3 (Positive, Negative, Neutral)</a:t>
          </a:r>
        </a:p>
        <a:p>
          <a:pPr marL="228600" lvl="1" indent="-228600" algn="l" defTabSz="933450">
            <a:lnSpc>
              <a:spcPct val="90000"/>
            </a:lnSpc>
            <a:spcBef>
              <a:spcPct val="0"/>
            </a:spcBef>
            <a:spcAft>
              <a:spcPct val="15000"/>
            </a:spcAft>
            <a:buChar char="•"/>
          </a:pPr>
          <a:r>
            <a:rPr lang="en-US" sz="2100" kern="1200" dirty="0"/>
            <a:t>Number of Attributes : 15</a:t>
          </a:r>
        </a:p>
      </dsp:txBody>
      <dsp:txXfrm>
        <a:off x="1694435" y="2361303"/>
        <a:ext cx="6312562" cy="1776240"/>
      </dsp:txXfrm>
    </dsp:sp>
    <dsp:sp modelId="{AFA599CA-783D-46A0-AC50-49FD3823D33E}">
      <dsp:nvSpPr>
        <dsp:cNvPr id="0" name=""/>
        <dsp:cNvSpPr/>
      </dsp:nvSpPr>
      <dsp:spPr>
        <a:xfrm>
          <a:off x="8062259" y="1483204"/>
          <a:ext cx="1226395" cy="1226395"/>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338198" y="1483204"/>
        <a:ext cx="674517" cy="922862"/>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D4447E50-2EDE-4F74-99FC-0AA10E3E80D7}" type="datetimeFigureOut">
              <a:rPr lang="en-US" smtClean="0"/>
              <a:t>12/1/2023</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736B6FDA-72C8-44FD-BA91-5C330C6298BE}" type="slidenum">
              <a:rPr lang="en-US" smtClean="0"/>
              <a:t>‹#›</a:t>
            </a:fld>
            <a:endParaRPr lang="en-US"/>
          </a:p>
        </p:txBody>
      </p:sp>
    </p:spTree>
    <p:extLst>
      <p:ext uri="{BB962C8B-B14F-4D97-AF65-F5344CB8AC3E}">
        <p14:creationId xmlns:p14="http://schemas.microsoft.com/office/powerpoint/2010/main" val="632925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1833C-4ED3-55AB-3788-6782D0097C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0AB5A9-04B3-83CA-DE61-0036A76002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8FDC6B8-6409-68D7-729A-01F82A68F718}"/>
              </a:ext>
            </a:extLst>
          </p:cNvPr>
          <p:cNvSpPr>
            <a:spLocks noGrp="1"/>
          </p:cNvSpPr>
          <p:nvPr>
            <p:ph type="dt" sz="half" idx="10"/>
          </p:nvPr>
        </p:nvSpPr>
        <p:spPr/>
        <p:txBody>
          <a:bodyPr/>
          <a:lstStyle/>
          <a:p>
            <a:fld id="{1D8BD707-D9CF-40AE-B4C6-C98DA3205C09}" type="datetimeFigureOut">
              <a:rPr lang="en-US" smtClean="0"/>
              <a:t>12/1/2023</a:t>
            </a:fld>
            <a:endParaRPr lang="en-US"/>
          </a:p>
        </p:txBody>
      </p:sp>
      <p:sp>
        <p:nvSpPr>
          <p:cNvPr id="5" name="Footer Placeholder 4">
            <a:extLst>
              <a:ext uri="{FF2B5EF4-FFF2-40B4-BE49-F238E27FC236}">
                <a16:creationId xmlns:a16="http://schemas.microsoft.com/office/drawing/2014/main" id="{C68278C6-4AB1-A03C-AEDF-77865833E8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29AD83-A06A-3D75-1B2F-49338699B699}"/>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137369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BB1BE-5788-C08B-C070-1567D8C104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625D8E-AFE8-D451-B3B9-3E71A66E3C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1D08F6-A23E-0977-35AF-A9AC11C51C7F}"/>
              </a:ext>
            </a:extLst>
          </p:cNvPr>
          <p:cNvSpPr>
            <a:spLocks noGrp="1"/>
          </p:cNvSpPr>
          <p:nvPr>
            <p:ph type="dt" sz="half" idx="10"/>
          </p:nvPr>
        </p:nvSpPr>
        <p:spPr/>
        <p:txBody>
          <a:bodyPr/>
          <a:lstStyle/>
          <a:p>
            <a:fld id="{1D8BD707-D9CF-40AE-B4C6-C98DA3205C09}" type="datetimeFigureOut">
              <a:rPr lang="en-US" smtClean="0"/>
              <a:t>12/1/2023</a:t>
            </a:fld>
            <a:endParaRPr lang="en-US"/>
          </a:p>
        </p:txBody>
      </p:sp>
      <p:sp>
        <p:nvSpPr>
          <p:cNvPr id="5" name="Footer Placeholder 4">
            <a:extLst>
              <a:ext uri="{FF2B5EF4-FFF2-40B4-BE49-F238E27FC236}">
                <a16:creationId xmlns:a16="http://schemas.microsoft.com/office/drawing/2014/main" id="{7F9A1E76-02D2-FCE5-FA05-472879556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135175-A5D7-BCD9-F4A2-AD36C52D047F}"/>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169225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81A261-0FF3-9F4D-3F16-9EE3403E135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225825A-FCD5-1E8D-F9DC-FC8B600A49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22A1D3-5CC3-6FAF-8C4E-EC0ADA9EE4E9}"/>
              </a:ext>
            </a:extLst>
          </p:cNvPr>
          <p:cNvSpPr>
            <a:spLocks noGrp="1"/>
          </p:cNvSpPr>
          <p:nvPr>
            <p:ph type="dt" sz="half" idx="10"/>
          </p:nvPr>
        </p:nvSpPr>
        <p:spPr/>
        <p:txBody>
          <a:bodyPr/>
          <a:lstStyle/>
          <a:p>
            <a:fld id="{1D8BD707-D9CF-40AE-B4C6-C98DA3205C09}" type="datetimeFigureOut">
              <a:rPr lang="en-US" smtClean="0"/>
              <a:t>12/1/2023</a:t>
            </a:fld>
            <a:endParaRPr lang="en-US"/>
          </a:p>
        </p:txBody>
      </p:sp>
      <p:sp>
        <p:nvSpPr>
          <p:cNvPr id="5" name="Footer Placeholder 4">
            <a:extLst>
              <a:ext uri="{FF2B5EF4-FFF2-40B4-BE49-F238E27FC236}">
                <a16:creationId xmlns:a16="http://schemas.microsoft.com/office/drawing/2014/main" id="{30BE9FC8-43A1-7541-C4CF-15C5CA32C5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A56593-9EE6-732C-47D6-3BC849A81BF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7503372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1_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681990" y="1769999"/>
            <a:ext cx="10828019" cy="1671954"/>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03407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DF4A3-3D0D-F461-045F-81884B6CE8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675F60-EF7D-9438-5140-AAF72B21FF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9411F3-4D4E-AB95-034F-4D03899D24ED}"/>
              </a:ext>
            </a:extLst>
          </p:cNvPr>
          <p:cNvSpPr>
            <a:spLocks noGrp="1"/>
          </p:cNvSpPr>
          <p:nvPr>
            <p:ph type="dt" sz="half" idx="10"/>
          </p:nvPr>
        </p:nvSpPr>
        <p:spPr/>
        <p:txBody>
          <a:bodyPr/>
          <a:lstStyle/>
          <a:p>
            <a:fld id="{1D8BD707-D9CF-40AE-B4C6-C98DA3205C09}" type="datetimeFigureOut">
              <a:rPr lang="en-US" smtClean="0"/>
              <a:t>12/1/2023</a:t>
            </a:fld>
            <a:endParaRPr lang="en-US"/>
          </a:p>
        </p:txBody>
      </p:sp>
      <p:sp>
        <p:nvSpPr>
          <p:cNvPr id="5" name="Footer Placeholder 4">
            <a:extLst>
              <a:ext uri="{FF2B5EF4-FFF2-40B4-BE49-F238E27FC236}">
                <a16:creationId xmlns:a16="http://schemas.microsoft.com/office/drawing/2014/main" id="{34380561-00F6-BA4B-DEAF-BC6C8B951D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0D7F5C-EC75-720A-B06C-D44AC793C5FB}"/>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749342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C2FD8-332F-15C8-91D7-FADE7ED930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1353F9-67EC-D797-32FF-CA2BB1DED2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0A2BAD-F5BA-57AD-6928-06E9A92BA6C2}"/>
              </a:ext>
            </a:extLst>
          </p:cNvPr>
          <p:cNvSpPr>
            <a:spLocks noGrp="1"/>
          </p:cNvSpPr>
          <p:nvPr>
            <p:ph type="dt" sz="half" idx="10"/>
          </p:nvPr>
        </p:nvSpPr>
        <p:spPr/>
        <p:txBody>
          <a:bodyPr/>
          <a:lstStyle/>
          <a:p>
            <a:fld id="{1D8BD707-D9CF-40AE-B4C6-C98DA3205C09}" type="datetimeFigureOut">
              <a:rPr lang="en-US" smtClean="0"/>
              <a:t>12/1/2023</a:t>
            </a:fld>
            <a:endParaRPr lang="en-US"/>
          </a:p>
        </p:txBody>
      </p:sp>
      <p:sp>
        <p:nvSpPr>
          <p:cNvPr id="5" name="Footer Placeholder 4">
            <a:extLst>
              <a:ext uri="{FF2B5EF4-FFF2-40B4-BE49-F238E27FC236}">
                <a16:creationId xmlns:a16="http://schemas.microsoft.com/office/drawing/2014/main" id="{74D08221-EE19-E797-1B0F-F62BC0EFF6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23B09D-38C3-1C75-B254-01E0C173BD70}"/>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779945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7AE68-BF23-439C-DD02-D935882E13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3683E5-3534-C38C-8D95-648C915C83D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E2B551-36F3-349A-9EEE-47B16B7025B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C6C58C8-455E-4B6C-E5C7-EAE749D5887E}"/>
              </a:ext>
            </a:extLst>
          </p:cNvPr>
          <p:cNvSpPr>
            <a:spLocks noGrp="1"/>
          </p:cNvSpPr>
          <p:nvPr>
            <p:ph type="dt" sz="half" idx="10"/>
          </p:nvPr>
        </p:nvSpPr>
        <p:spPr/>
        <p:txBody>
          <a:bodyPr/>
          <a:lstStyle/>
          <a:p>
            <a:fld id="{1D8BD707-D9CF-40AE-B4C6-C98DA3205C09}" type="datetimeFigureOut">
              <a:rPr lang="en-US" smtClean="0"/>
              <a:t>12/1/2023</a:t>
            </a:fld>
            <a:endParaRPr lang="en-US"/>
          </a:p>
        </p:txBody>
      </p:sp>
      <p:sp>
        <p:nvSpPr>
          <p:cNvPr id="6" name="Footer Placeholder 5">
            <a:extLst>
              <a:ext uri="{FF2B5EF4-FFF2-40B4-BE49-F238E27FC236}">
                <a16:creationId xmlns:a16="http://schemas.microsoft.com/office/drawing/2014/main" id="{BCB407E1-247D-9407-00DA-480B51124D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B89363-8665-185C-8E51-560DC79B7E04}"/>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03057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5E3F2-645B-5814-D511-7D572D17B47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CA769D9-AA49-98A3-9262-7689D24F53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4E5F1EE-D87E-C6AA-D0AD-6AE04226084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FCFF24C-7D31-8EA7-2F24-B0C0302141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7DBB73-70C4-16E4-2C00-A9798E29F6C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CE3165D-892F-84BB-0E24-270CA89BB793}"/>
              </a:ext>
            </a:extLst>
          </p:cNvPr>
          <p:cNvSpPr>
            <a:spLocks noGrp="1"/>
          </p:cNvSpPr>
          <p:nvPr>
            <p:ph type="dt" sz="half" idx="10"/>
          </p:nvPr>
        </p:nvSpPr>
        <p:spPr/>
        <p:txBody>
          <a:bodyPr/>
          <a:lstStyle/>
          <a:p>
            <a:fld id="{1D8BD707-D9CF-40AE-B4C6-C98DA3205C09}" type="datetimeFigureOut">
              <a:rPr lang="en-US" smtClean="0"/>
              <a:t>12/1/2023</a:t>
            </a:fld>
            <a:endParaRPr lang="en-US"/>
          </a:p>
        </p:txBody>
      </p:sp>
      <p:sp>
        <p:nvSpPr>
          <p:cNvPr id="8" name="Footer Placeholder 7">
            <a:extLst>
              <a:ext uri="{FF2B5EF4-FFF2-40B4-BE49-F238E27FC236}">
                <a16:creationId xmlns:a16="http://schemas.microsoft.com/office/drawing/2014/main" id="{1883D6FD-771E-2DA2-A259-22285F9EC4C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B5723A-FBC2-AAAD-3C8B-83688F3E974C}"/>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63131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8AFA3-679D-1C12-24FF-368FB0876D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8A8AA1-D0E3-FF24-270E-4BB390E5C578}"/>
              </a:ext>
            </a:extLst>
          </p:cNvPr>
          <p:cNvSpPr>
            <a:spLocks noGrp="1"/>
          </p:cNvSpPr>
          <p:nvPr>
            <p:ph type="dt" sz="half" idx="10"/>
          </p:nvPr>
        </p:nvSpPr>
        <p:spPr/>
        <p:txBody>
          <a:bodyPr/>
          <a:lstStyle/>
          <a:p>
            <a:fld id="{1D8BD707-D9CF-40AE-B4C6-C98DA3205C09}" type="datetimeFigureOut">
              <a:rPr lang="en-US" smtClean="0"/>
              <a:t>12/1/2023</a:t>
            </a:fld>
            <a:endParaRPr lang="en-US"/>
          </a:p>
        </p:txBody>
      </p:sp>
      <p:sp>
        <p:nvSpPr>
          <p:cNvPr id="4" name="Footer Placeholder 3">
            <a:extLst>
              <a:ext uri="{FF2B5EF4-FFF2-40B4-BE49-F238E27FC236}">
                <a16:creationId xmlns:a16="http://schemas.microsoft.com/office/drawing/2014/main" id="{81B2721E-2EC9-FF32-DD60-0F01BFFD1D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5B2C81C-737E-D4DD-D07A-E228799E9848}"/>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996412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E31935-E38C-41C8-529E-A0AF8ABB9C61}"/>
              </a:ext>
            </a:extLst>
          </p:cNvPr>
          <p:cNvSpPr>
            <a:spLocks noGrp="1"/>
          </p:cNvSpPr>
          <p:nvPr>
            <p:ph type="dt" sz="half" idx="10"/>
          </p:nvPr>
        </p:nvSpPr>
        <p:spPr/>
        <p:txBody>
          <a:bodyPr/>
          <a:lstStyle/>
          <a:p>
            <a:fld id="{1D8BD707-D9CF-40AE-B4C6-C98DA3205C09}" type="datetimeFigureOut">
              <a:rPr lang="en-US" smtClean="0"/>
              <a:t>12/1/2023</a:t>
            </a:fld>
            <a:endParaRPr lang="en-US"/>
          </a:p>
        </p:txBody>
      </p:sp>
      <p:sp>
        <p:nvSpPr>
          <p:cNvPr id="3" name="Footer Placeholder 2">
            <a:extLst>
              <a:ext uri="{FF2B5EF4-FFF2-40B4-BE49-F238E27FC236}">
                <a16:creationId xmlns:a16="http://schemas.microsoft.com/office/drawing/2014/main" id="{CF736F84-ACCD-E57B-DDFF-2A22E95643C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01DA449-BF76-29F1-0BD3-F29AD4FE9538}"/>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715347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1256D-5EA6-C372-903E-BFCBA2E5AE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C61765A-B96B-BA5B-414F-B9457C0209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ECBBE3-D27E-4D3B-D626-E392763968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E588BB-39F7-FE57-D070-31C611B27CDB}"/>
              </a:ext>
            </a:extLst>
          </p:cNvPr>
          <p:cNvSpPr>
            <a:spLocks noGrp="1"/>
          </p:cNvSpPr>
          <p:nvPr>
            <p:ph type="dt" sz="half" idx="10"/>
          </p:nvPr>
        </p:nvSpPr>
        <p:spPr/>
        <p:txBody>
          <a:bodyPr/>
          <a:lstStyle/>
          <a:p>
            <a:fld id="{1D8BD707-D9CF-40AE-B4C6-C98DA3205C09}" type="datetimeFigureOut">
              <a:rPr lang="en-US" smtClean="0"/>
              <a:t>12/1/2023</a:t>
            </a:fld>
            <a:endParaRPr lang="en-US"/>
          </a:p>
        </p:txBody>
      </p:sp>
      <p:sp>
        <p:nvSpPr>
          <p:cNvPr id="6" name="Footer Placeholder 5">
            <a:extLst>
              <a:ext uri="{FF2B5EF4-FFF2-40B4-BE49-F238E27FC236}">
                <a16:creationId xmlns:a16="http://schemas.microsoft.com/office/drawing/2014/main" id="{4375D180-0D0B-CF32-91A3-60276CE7A0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6CAF66-5F62-4399-BC04-A9D9007C2329}"/>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932039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317EA-7080-7977-5D5E-3098AD4041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D0A20BA-B17C-0774-7678-81E621E16D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AE49256-FBC2-3BDD-EA51-2431594909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6813F6-F331-3A2D-A659-02DD59A89267}"/>
              </a:ext>
            </a:extLst>
          </p:cNvPr>
          <p:cNvSpPr>
            <a:spLocks noGrp="1"/>
          </p:cNvSpPr>
          <p:nvPr>
            <p:ph type="dt" sz="half" idx="10"/>
          </p:nvPr>
        </p:nvSpPr>
        <p:spPr/>
        <p:txBody>
          <a:bodyPr/>
          <a:lstStyle/>
          <a:p>
            <a:fld id="{1D8BD707-D9CF-40AE-B4C6-C98DA3205C09}" type="datetimeFigureOut">
              <a:rPr lang="en-US" smtClean="0"/>
              <a:t>12/1/2023</a:t>
            </a:fld>
            <a:endParaRPr lang="en-US"/>
          </a:p>
        </p:txBody>
      </p:sp>
      <p:sp>
        <p:nvSpPr>
          <p:cNvPr id="6" name="Footer Placeholder 5">
            <a:extLst>
              <a:ext uri="{FF2B5EF4-FFF2-40B4-BE49-F238E27FC236}">
                <a16:creationId xmlns:a16="http://schemas.microsoft.com/office/drawing/2014/main" id="{82DE154F-00B1-E6E1-50FF-B30255EBEC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7BDEBB-41BB-1128-D2B9-2DB533F66C57}"/>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8576502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AF0398-6334-FC86-DD86-C09BE8A093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55CFB1-4070-DAE7-B4AF-65232A45C6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E68DCF-C607-46ED-89E5-0E56FE33D5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12/1/2023</a:t>
            </a:fld>
            <a:endParaRPr lang="en-US"/>
          </a:p>
        </p:txBody>
      </p:sp>
      <p:sp>
        <p:nvSpPr>
          <p:cNvPr id="5" name="Footer Placeholder 4">
            <a:extLst>
              <a:ext uri="{FF2B5EF4-FFF2-40B4-BE49-F238E27FC236}">
                <a16:creationId xmlns:a16="http://schemas.microsoft.com/office/drawing/2014/main" id="{AE68C934-78E3-403E-710A-D553E28BE7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6F0FABC-0AF9-3CA4-487C-586C34DF08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3470523311"/>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28.sv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2.png"/><Relationship Id="rId4" Type="http://schemas.openxmlformats.org/officeDocument/2006/relationships/image" Target="../media/image13.png"/><Relationship Id="rId9" Type="http://schemas.microsoft.com/office/2007/relationships/diagramDrawing" Target="../diagrams/drawing2.xml"/></Relationships>
</file>

<file path=ppt/slides/_rels/slide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20.jpeg"/></Relationships>
</file>

<file path=ppt/slides/_rels/slide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slideLayout" Target="../slideLayouts/slideLayout2.xml"/><Relationship Id="rId7" Type="http://schemas.openxmlformats.org/officeDocument/2006/relationships/diagramColors" Target="../diagrams/colors4.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slideLayout" Target="../slideLayouts/slideLayout2.xml"/><Relationship Id="rId7" Type="http://schemas.openxmlformats.org/officeDocument/2006/relationships/diagramColors" Target="../diagrams/colors5.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slideLayout" Target="../slideLayouts/slideLayout2.xml"/><Relationship Id="rId7" Type="http://schemas.openxmlformats.org/officeDocument/2006/relationships/diagramColors" Target="../diagrams/colors6.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 Id="rId9"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object 2"/>
          <p:cNvSpPr txBox="1"/>
          <p:nvPr/>
        </p:nvSpPr>
        <p:spPr>
          <a:xfrm>
            <a:off x="1020467" y="1397120"/>
            <a:ext cx="4707671" cy="1225650"/>
          </a:xfrm>
          <a:prstGeom prst="rect">
            <a:avLst/>
          </a:prstGeom>
        </p:spPr>
        <p:txBody>
          <a:bodyPr vert="horz" lIns="91440" tIns="45720" rIns="91440" bIns="45720" rtlCol="0" anchor="b">
            <a:normAutofit/>
          </a:bodyPr>
          <a:lstStyle/>
          <a:p>
            <a:pPr marL="12700" marR="5080">
              <a:lnSpc>
                <a:spcPct val="90000"/>
              </a:lnSpc>
              <a:spcBef>
                <a:spcPct val="0"/>
              </a:spcBef>
              <a:spcAft>
                <a:spcPts val="600"/>
              </a:spcAft>
            </a:pPr>
            <a:r>
              <a:rPr lang="en-US" sz="3800" b="1" kern="1200" spc="-10" dirty="0">
                <a:solidFill>
                  <a:schemeClr val="bg1"/>
                </a:solidFill>
                <a:latin typeface="+mj-lt"/>
                <a:ea typeface="+mj-ea"/>
                <a:cs typeface="+mj-cs"/>
              </a:rPr>
              <a:t>Airline </a:t>
            </a:r>
            <a:r>
              <a:rPr lang="en-US" sz="3800" b="1" kern="1200" spc="-35" dirty="0">
                <a:solidFill>
                  <a:schemeClr val="bg1"/>
                </a:solidFill>
                <a:latin typeface="+mj-lt"/>
                <a:ea typeface="+mj-ea"/>
                <a:cs typeface="+mj-cs"/>
              </a:rPr>
              <a:t>T</a:t>
            </a:r>
            <a:r>
              <a:rPr lang="en-US" sz="3800" b="1" kern="1200" dirty="0">
                <a:solidFill>
                  <a:schemeClr val="bg1"/>
                </a:solidFill>
                <a:latin typeface="+mj-lt"/>
                <a:ea typeface="+mj-ea"/>
                <a:cs typeface="+mj-cs"/>
              </a:rPr>
              <a:t>wi</a:t>
            </a:r>
            <a:r>
              <a:rPr lang="en-US" sz="3800" b="1" kern="1200" spc="15" dirty="0">
                <a:solidFill>
                  <a:schemeClr val="bg1"/>
                </a:solidFill>
                <a:latin typeface="+mj-lt"/>
                <a:ea typeface="+mj-ea"/>
                <a:cs typeface="+mj-cs"/>
              </a:rPr>
              <a:t>t</a:t>
            </a:r>
            <a:r>
              <a:rPr lang="en-US" sz="3800" b="1" kern="1200" spc="20" dirty="0">
                <a:solidFill>
                  <a:schemeClr val="bg1"/>
                </a:solidFill>
                <a:latin typeface="+mj-lt"/>
                <a:ea typeface="+mj-ea"/>
                <a:cs typeface="+mj-cs"/>
              </a:rPr>
              <a:t>t</a:t>
            </a:r>
            <a:r>
              <a:rPr lang="en-US" sz="3800" b="1" kern="1200" dirty="0">
                <a:solidFill>
                  <a:schemeClr val="bg1"/>
                </a:solidFill>
                <a:latin typeface="+mj-lt"/>
                <a:ea typeface="+mj-ea"/>
                <a:cs typeface="+mj-cs"/>
              </a:rPr>
              <a:t>er</a:t>
            </a:r>
            <a:r>
              <a:rPr lang="en-US" sz="3800" b="1" kern="1200" spc="-229" dirty="0">
                <a:solidFill>
                  <a:schemeClr val="bg1"/>
                </a:solidFill>
                <a:latin typeface="+mj-lt"/>
                <a:ea typeface="+mj-ea"/>
                <a:cs typeface="+mj-cs"/>
              </a:rPr>
              <a:t> </a:t>
            </a:r>
            <a:r>
              <a:rPr lang="en-US" sz="3800" b="1" kern="1200" spc="15" dirty="0">
                <a:solidFill>
                  <a:schemeClr val="bg1"/>
                </a:solidFill>
                <a:latin typeface="+mj-lt"/>
                <a:ea typeface="+mj-ea"/>
                <a:cs typeface="+mj-cs"/>
              </a:rPr>
              <a:t>F</a:t>
            </a:r>
            <a:r>
              <a:rPr lang="en-US" sz="3800" b="1" kern="1200" dirty="0">
                <a:solidFill>
                  <a:schemeClr val="bg1"/>
                </a:solidFill>
                <a:latin typeface="+mj-lt"/>
                <a:ea typeface="+mj-ea"/>
                <a:cs typeface="+mj-cs"/>
              </a:rPr>
              <a:t>ee</a:t>
            </a:r>
            <a:r>
              <a:rPr lang="en-US" sz="3800" b="1" kern="1200" spc="-30" dirty="0">
                <a:solidFill>
                  <a:schemeClr val="bg1"/>
                </a:solidFill>
                <a:latin typeface="+mj-lt"/>
                <a:ea typeface="+mj-ea"/>
                <a:cs typeface="+mj-cs"/>
              </a:rPr>
              <a:t>d</a:t>
            </a:r>
            <a:r>
              <a:rPr lang="en-US" sz="3800" b="1" kern="1200" spc="25" dirty="0">
                <a:solidFill>
                  <a:schemeClr val="bg1"/>
                </a:solidFill>
                <a:latin typeface="+mj-lt"/>
                <a:ea typeface="+mj-ea"/>
                <a:cs typeface="+mj-cs"/>
              </a:rPr>
              <a:t>b</a:t>
            </a:r>
            <a:r>
              <a:rPr lang="en-US" sz="3800" b="1" kern="1200" dirty="0">
                <a:solidFill>
                  <a:schemeClr val="bg1"/>
                </a:solidFill>
                <a:latin typeface="+mj-lt"/>
                <a:ea typeface="+mj-ea"/>
                <a:cs typeface="+mj-cs"/>
              </a:rPr>
              <a:t>a</a:t>
            </a:r>
            <a:r>
              <a:rPr lang="en-US" sz="3800" b="1" kern="1200" spc="-30" dirty="0">
                <a:solidFill>
                  <a:schemeClr val="bg1"/>
                </a:solidFill>
                <a:latin typeface="+mj-lt"/>
                <a:ea typeface="+mj-ea"/>
                <a:cs typeface="+mj-cs"/>
              </a:rPr>
              <a:t>c</a:t>
            </a:r>
            <a:r>
              <a:rPr lang="en-US" sz="3800" b="1" kern="1200" dirty="0">
                <a:solidFill>
                  <a:schemeClr val="bg1"/>
                </a:solidFill>
                <a:latin typeface="+mj-lt"/>
                <a:ea typeface="+mj-ea"/>
                <a:cs typeface="+mj-cs"/>
              </a:rPr>
              <a:t>k  Analysis</a:t>
            </a:r>
          </a:p>
        </p:txBody>
      </p:sp>
      <p:sp>
        <p:nvSpPr>
          <p:cNvPr id="10" name="TextBox 9">
            <a:extLst>
              <a:ext uri="{FF2B5EF4-FFF2-40B4-BE49-F238E27FC236}">
                <a16:creationId xmlns:a16="http://schemas.microsoft.com/office/drawing/2014/main" id="{EE6B04B0-CAA2-3196-73D4-2B304B7C98D8}"/>
              </a:ext>
            </a:extLst>
          </p:cNvPr>
          <p:cNvSpPr txBox="1"/>
          <p:nvPr/>
        </p:nvSpPr>
        <p:spPr>
          <a:xfrm>
            <a:off x="914400" y="3609151"/>
            <a:ext cx="4707671" cy="2334517"/>
          </a:xfrm>
          <a:prstGeom prst="rect">
            <a:avLst/>
          </a:prstGeom>
        </p:spPr>
        <p:txBody>
          <a:bodyPr vert="horz" lIns="91440" tIns="45720" rIns="91440" bIns="45720" rtlCol="0">
            <a:normAutofit/>
          </a:bodyPr>
          <a:lstStyle/>
          <a:p>
            <a:pPr>
              <a:lnSpc>
                <a:spcPct val="90000"/>
              </a:lnSpc>
              <a:spcAft>
                <a:spcPts val="600"/>
              </a:spcAft>
            </a:pPr>
            <a:r>
              <a:rPr lang="en-US" sz="2000" dirty="0">
                <a:solidFill>
                  <a:schemeClr val="bg1"/>
                </a:solidFill>
              </a:rPr>
              <a:t>TEAM </a:t>
            </a:r>
            <a:r>
              <a:rPr lang="en-US" sz="2000">
                <a:solidFill>
                  <a:schemeClr val="bg1"/>
                </a:solidFill>
              </a:rPr>
              <a:t>MEMBERS:</a:t>
            </a:r>
            <a:endParaRPr lang="en-US" sz="2000" dirty="0">
              <a:solidFill>
                <a:schemeClr val="bg1"/>
              </a:solidFill>
            </a:endParaRPr>
          </a:p>
          <a:p>
            <a:pPr>
              <a:lnSpc>
                <a:spcPct val="90000"/>
              </a:lnSpc>
              <a:spcAft>
                <a:spcPts val="600"/>
              </a:spcAft>
            </a:pPr>
            <a:r>
              <a:rPr lang="en-US" sz="2000" dirty="0">
                <a:solidFill>
                  <a:schemeClr val="bg1"/>
                </a:solidFill>
              </a:rPr>
              <a:t>- JASHWANTH SURVI</a:t>
            </a:r>
          </a:p>
        </p:txBody>
      </p:sp>
      <p:pic>
        <p:nvPicPr>
          <p:cNvPr id="9" name="Picture 8">
            <a:extLst>
              <a:ext uri="{FF2B5EF4-FFF2-40B4-BE49-F238E27FC236}">
                <a16:creationId xmlns:a16="http://schemas.microsoft.com/office/drawing/2014/main" id="{B6549EDA-425D-AE7F-F0BE-1D8378F14F22}"/>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0" y="1159669"/>
            <a:ext cx="5562600" cy="4462463"/>
          </a:xfrm>
          <a:prstGeom prst="rect">
            <a:avLst/>
          </a:prstGeom>
        </p:spPr>
      </p:pic>
      <p:sp>
        <p:nvSpPr>
          <p:cNvPr id="13" name="Rectangle 12">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61F2F60-14E3-4196-B7CE-175E46F04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596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B5B653E-678A-8048-205D-EC8886A732F7}"/>
              </a:ext>
            </a:extLst>
          </p:cNvPr>
          <p:cNvSpPr txBox="1"/>
          <p:nvPr/>
        </p:nvSpPr>
        <p:spPr>
          <a:xfrm>
            <a:off x="1828800" y="173288"/>
            <a:ext cx="7224924" cy="1077218"/>
          </a:xfrm>
          <a:prstGeom prst="rect">
            <a:avLst/>
          </a:prstGeom>
          <a:noFill/>
        </p:spPr>
        <p:txBody>
          <a:bodyPr wrap="square" rtlCol="0">
            <a:spAutoFit/>
          </a:bodyPr>
          <a:lstStyle/>
          <a:p>
            <a:pPr algn="ctr"/>
            <a:r>
              <a:rPr lang="en-US" sz="3200" b="1" u="sng" dirty="0">
                <a:solidFill>
                  <a:schemeClr val="bg1"/>
                </a:solidFill>
              </a:rPr>
              <a:t>Natural Language Processing</a:t>
            </a:r>
          </a:p>
          <a:p>
            <a:pPr algn="ctr"/>
            <a:r>
              <a:rPr lang="en-US" sz="3200" b="1" dirty="0">
                <a:solidFill>
                  <a:schemeClr val="bg1"/>
                </a:solidFill>
              </a:rPr>
              <a:t>(DSCI-6004-01)</a:t>
            </a:r>
          </a:p>
        </p:txBody>
      </p:sp>
      <p:pic>
        <p:nvPicPr>
          <p:cNvPr id="8" name="Audio 7">
            <a:hlinkClick r:id="" action="ppaction://media"/>
            <a:extLst>
              <a:ext uri="{FF2B5EF4-FFF2-40B4-BE49-F238E27FC236}">
                <a16:creationId xmlns:a16="http://schemas.microsoft.com/office/drawing/2014/main" id="{05CB818C-5ECE-01AC-AA8F-7CFE5D49DCF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6154"/>
    </mc:Choice>
    <mc:Fallback>
      <p:transition spd="slow" advTm="6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C1322DB7-DB43-6EAC-7D9C-16F9FC3D74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1" y="152400"/>
            <a:ext cx="5715000" cy="5944856"/>
          </a:xfrm>
          <a:prstGeom prst="rect">
            <a:avLst/>
          </a:prstGeom>
        </p:spPr>
      </p:pic>
      <p:pic>
        <p:nvPicPr>
          <p:cNvPr id="5" name="Picture 4" descr="A screenshot of a computer">
            <a:extLst>
              <a:ext uri="{FF2B5EF4-FFF2-40B4-BE49-F238E27FC236}">
                <a16:creationId xmlns:a16="http://schemas.microsoft.com/office/drawing/2014/main" id="{2720FC77-66F9-12EB-4128-E87EBFB61A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3858" y="152400"/>
            <a:ext cx="5834741" cy="5944856"/>
          </a:xfrm>
          <a:prstGeom prst="rect">
            <a:avLst/>
          </a:prstGeom>
        </p:spPr>
      </p:pic>
      <p:pic>
        <p:nvPicPr>
          <p:cNvPr id="4" name="Audio 3">
            <a:hlinkClick r:id="" action="ppaction://media"/>
            <a:extLst>
              <a:ext uri="{FF2B5EF4-FFF2-40B4-BE49-F238E27FC236}">
                <a16:creationId xmlns:a16="http://schemas.microsoft.com/office/drawing/2014/main" id="{691E5A29-C82F-3DE9-ABFB-38DD6D49CCB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72478432"/>
      </p:ext>
    </p:extLst>
  </p:cSld>
  <p:clrMapOvr>
    <a:masterClrMapping/>
  </p:clrMapOvr>
  <mc:AlternateContent xmlns:mc="http://schemas.openxmlformats.org/markup-compatibility/2006">
    <mc:Choice xmlns:p14="http://schemas.microsoft.com/office/powerpoint/2010/main" Requires="p14">
      <p:transition spd="slow" p14:dur="2000" advTm="20670"/>
    </mc:Choice>
    <mc:Fallback>
      <p:transition spd="slow" advTm="206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838200" y="365125"/>
            <a:ext cx="10515600" cy="1325563"/>
          </a:xfrm>
          <a:prstGeom prst="rect">
            <a:avLst/>
          </a:prstGeom>
        </p:spPr>
        <p:txBody>
          <a:bodyPr vert="horz" lIns="0" tIns="13335" rIns="0" bIns="0" rtlCol="0">
            <a:normAutofit/>
          </a:bodyPr>
          <a:lstStyle/>
          <a:p>
            <a:pPr marL="12700">
              <a:spcBef>
                <a:spcPts val="105"/>
              </a:spcBef>
            </a:pPr>
            <a:r>
              <a:rPr lang="en-US" sz="5400" spc="-125" dirty="0"/>
              <a:t>Approach</a:t>
            </a:r>
          </a:p>
        </p:txBody>
      </p:sp>
      <p:sp>
        <p:nvSpPr>
          <p:cNvPr id="5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C348BA14-2217-EC3F-028B-7AC1919A2CB9}"/>
              </a:ext>
            </a:extLst>
          </p:cNvPr>
          <p:cNvSpPr>
            <a:spLocks noGrp="1"/>
          </p:cNvSpPr>
          <p:nvPr>
            <p:ph idx="1"/>
          </p:nvPr>
        </p:nvSpPr>
        <p:spPr>
          <a:xfrm>
            <a:off x="838200" y="1929384"/>
            <a:ext cx="10515600" cy="4251960"/>
          </a:xfrm>
        </p:spPr>
        <p:txBody>
          <a:bodyPr>
            <a:normAutofit/>
          </a:bodyPr>
          <a:lstStyle/>
          <a:p>
            <a:pPr marL="0" indent="0">
              <a:buNone/>
            </a:pPr>
            <a:r>
              <a:rPr lang="en-GB" sz="2200"/>
              <a:t>We are using single-layer bidirectional LSTMs, the model processes the input sequence in both directions—considering both past and future time steps simultaneously. This bidirectional processing allows the model to capture dependencies and patterns from both directions, providing a more comprehensive understanding of the sequence to capture context. Since our dataset has around 14,485 tweets, a single-layer LSTM might be more efficient and less prone to overfitting. We are planning to use Bahdanau Attention mechanism given the nature of sentiment analysis in tweets, where sentiment can be influenced by different parts of the text, starting with Bahdanau Attention could be a reasonable choice for us. It allows the model to dynamically attend to different words in a tweet, capturing the nuanced and context-dependent nature of sentiment in short texts.</a:t>
            </a:r>
          </a:p>
        </p:txBody>
      </p:sp>
      <p:sp>
        <p:nvSpPr>
          <p:cNvPr id="3" name="object 3"/>
          <p:cNvSpPr/>
          <p:nvPr/>
        </p:nvSpPr>
        <p:spPr>
          <a:xfrm>
            <a:off x="11582400" y="6543675"/>
            <a:ext cx="47625" cy="85725"/>
          </a:xfrm>
          <a:custGeom>
            <a:avLst/>
            <a:gdLst/>
            <a:ahLst/>
            <a:cxnLst/>
            <a:rect l="l" t="t" r="r" b="b"/>
            <a:pathLst>
              <a:path w="47625" h="85725">
                <a:moveTo>
                  <a:pt x="47498" y="21475"/>
                </a:moveTo>
                <a:lnTo>
                  <a:pt x="45212" y="14198"/>
                </a:lnTo>
                <a:lnTo>
                  <a:pt x="42545" y="10960"/>
                </a:lnTo>
                <a:lnTo>
                  <a:pt x="36195" y="3162"/>
                </a:lnTo>
                <a:lnTo>
                  <a:pt x="36195" y="22529"/>
                </a:lnTo>
                <a:lnTo>
                  <a:pt x="36195" y="28282"/>
                </a:lnTo>
                <a:lnTo>
                  <a:pt x="35560" y="33528"/>
                </a:lnTo>
                <a:lnTo>
                  <a:pt x="31623" y="36474"/>
                </a:lnTo>
                <a:lnTo>
                  <a:pt x="27686" y="37934"/>
                </a:lnTo>
                <a:lnTo>
                  <a:pt x="20066" y="37934"/>
                </a:lnTo>
                <a:lnTo>
                  <a:pt x="17145" y="36626"/>
                </a:lnTo>
                <a:lnTo>
                  <a:pt x="12065" y="31381"/>
                </a:lnTo>
                <a:lnTo>
                  <a:pt x="10922" y="28282"/>
                </a:lnTo>
                <a:lnTo>
                  <a:pt x="10922" y="20726"/>
                </a:lnTo>
                <a:lnTo>
                  <a:pt x="11938" y="17462"/>
                </a:lnTo>
                <a:lnTo>
                  <a:pt x="16637" y="12255"/>
                </a:lnTo>
                <a:lnTo>
                  <a:pt x="19558" y="10960"/>
                </a:lnTo>
                <a:lnTo>
                  <a:pt x="26924" y="10960"/>
                </a:lnTo>
                <a:lnTo>
                  <a:pt x="29972" y="12496"/>
                </a:lnTo>
                <a:lnTo>
                  <a:pt x="34925" y="18605"/>
                </a:lnTo>
                <a:lnTo>
                  <a:pt x="36195" y="22529"/>
                </a:lnTo>
                <a:lnTo>
                  <a:pt x="36195" y="3162"/>
                </a:lnTo>
                <a:lnTo>
                  <a:pt x="35941" y="2844"/>
                </a:lnTo>
                <a:lnTo>
                  <a:pt x="30099" y="0"/>
                </a:lnTo>
                <a:lnTo>
                  <a:pt x="16637" y="0"/>
                </a:lnTo>
                <a:lnTo>
                  <a:pt x="11049" y="2400"/>
                </a:lnTo>
                <a:lnTo>
                  <a:pt x="2286" y="12014"/>
                </a:lnTo>
                <a:lnTo>
                  <a:pt x="0" y="17868"/>
                </a:lnTo>
                <a:lnTo>
                  <a:pt x="0" y="31407"/>
                </a:lnTo>
                <a:lnTo>
                  <a:pt x="2159" y="37084"/>
                </a:lnTo>
                <a:lnTo>
                  <a:pt x="10414" y="46532"/>
                </a:lnTo>
                <a:lnTo>
                  <a:pt x="15494" y="48895"/>
                </a:lnTo>
                <a:lnTo>
                  <a:pt x="25908" y="48895"/>
                </a:lnTo>
                <a:lnTo>
                  <a:pt x="29972" y="47726"/>
                </a:lnTo>
                <a:lnTo>
                  <a:pt x="33401" y="45389"/>
                </a:lnTo>
                <a:lnTo>
                  <a:pt x="31877" y="51219"/>
                </a:lnTo>
                <a:lnTo>
                  <a:pt x="10160" y="76593"/>
                </a:lnTo>
                <a:lnTo>
                  <a:pt x="16891" y="85217"/>
                </a:lnTo>
                <a:lnTo>
                  <a:pt x="42672" y="53251"/>
                </a:lnTo>
                <a:lnTo>
                  <a:pt x="45339" y="45580"/>
                </a:lnTo>
                <a:lnTo>
                  <a:pt x="45339" y="45389"/>
                </a:lnTo>
                <a:lnTo>
                  <a:pt x="46990" y="37934"/>
                </a:lnTo>
                <a:lnTo>
                  <a:pt x="47498" y="31407"/>
                </a:lnTo>
                <a:lnTo>
                  <a:pt x="47498" y="21475"/>
                </a:lnTo>
                <a:close/>
              </a:path>
            </a:pathLst>
          </a:custGeom>
          <a:solidFill>
            <a:srgbClr val="A6A6A6">
              <a:alpha val="79998"/>
            </a:srgbClr>
          </a:solidFill>
        </p:spPr>
        <p:txBody>
          <a:bodyPr wrap="square" lIns="0" tIns="0" rIns="0" bIns="0" rtlCol="0"/>
          <a:lstStyle/>
          <a:p>
            <a:endParaRPr/>
          </a:p>
        </p:txBody>
      </p:sp>
      <p:pic>
        <p:nvPicPr>
          <p:cNvPr id="6" name="Audio 5">
            <a:hlinkClick r:id="" action="ppaction://media"/>
            <a:extLst>
              <a:ext uri="{FF2B5EF4-FFF2-40B4-BE49-F238E27FC236}">
                <a16:creationId xmlns:a16="http://schemas.microsoft.com/office/drawing/2014/main" id="{41BEBB3F-93FE-2626-EA21-C4A91F848A0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05066777"/>
      </p:ext>
    </p:extLst>
  </p:cSld>
  <p:clrMapOvr>
    <a:masterClrMapping/>
  </p:clrMapOvr>
  <mc:AlternateContent xmlns:mc="http://schemas.openxmlformats.org/markup-compatibility/2006">
    <mc:Choice xmlns:p14="http://schemas.microsoft.com/office/powerpoint/2010/main" Requires="p14">
      <p:transition spd="slow" p14:dur="2000" advTm="32996"/>
    </mc:Choice>
    <mc:Fallback>
      <p:transition spd="slow" advTm="329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graph&#10;&#10;Description automatically generated">
            <a:extLst>
              <a:ext uri="{FF2B5EF4-FFF2-40B4-BE49-F238E27FC236}">
                <a16:creationId xmlns:a16="http://schemas.microsoft.com/office/drawing/2014/main" id="{CF877390-3603-2678-FD0D-2071D27A55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67" y="228600"/>
            <a:ext cx="6248721" cy="6400800"/>
          </a:xfrm>
          <a:prstGeom prst="rect">
            <a:avLst/>
          </a:prstGeom>
        </p:spPr>
      </p:pic>
      <p:pic>
        <p:nvPicPr>
          <p:cNvPr id="5" name="Picture 4" descr="A graph of different colored bars">
            <a:extLst>
              <a:ext uri="{FF2B5EF4-FFF2-40B4-BE49-F238E27FC236}">
                <a16:creationId xmlns:a16="http://schemas.microsoft.com/office/drawing/2014/main" id="{BDEEB0B7-3230-EC0A-BF9F-B724D7E17C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9011" y="228600"/>
            <a:ext cx="5942989" cy="6172200"/>
          </a:xfrm>
          <a:prstGeom prst="rect">
            <a:avLst/>
          </a:prstGeom>
        </p:spPr>
      </p:pic>
      <p:pic>
        <p:nvPicPr>
          <p:cNvPr id="4" name="Audio 3">
            <a:hlinkClick r:id="" action="ppaction://media"/>
            <a:extLst>
              <a:ext uri="{FF2B5EF4-FFF2-40B4-BE49-F238E27FC236}">
                <a16:creationId xmlns:a16="http://schemas.microsoft.com/office/drawing/2014/main" id="{618592DD-A58C-387B-AE7F-BC967110F49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62900347"/>
      </p:ext>
    </p:extLst>
  </p:cSld>
  <p:clrMapOvr>
    <a:masterClrMapping/>
  </p:clrMapOvr>
  <mc:AlternateContent xmlns:mc="http://schemas.openxmlformats.org/markup-compatibility/2006">
    <mc:Choice xmlns:p14="http://schemas.microsoft.com/office/powerpoint/2010/main" Requires="p14">
      <p:transition spd="slow" p14:dur="2000" advTm="25414"/>
    </mc:Choice>
    <mc:Fallback>
      <p:transition spd="slow" advTm="254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8E6136-5553-48F8-B1F8-206B34101572}"/>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kern="1200">
                <a:solidFill>
                  <a:srgbClr val="FFFFFF"/>
                </a:solidFill>
                <a:latin typeface="+mj-lt"/>
                <a:ea typeface="+mj-ea"/>
                <a:cs typeface="+mj-cs"/>
              </a:rPr>
              <a:t>Basic Code of LSTM Single Layer Bidirectional with Attention</a:t>
            </a:r>
          </a:p>
        </p:txBody>
      </p:sp>
      <p:pic>
        <p:nvPicPr>
          <p:cNvPr id="5" name="Content Placeholder 4" descr="A screenshot of a computer program">
            <a:extLst>
              <a:ext uri="{FF2B5EF4-FFF2-40B4-BE49-F238E27FC236}">
                <a16:creationId xmlns:a16="http://schemas.microsoft.com/office/drawing/2014/main" id="{6422598B-E296-3215-8C7F-BA87A1843A6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657600" y="457200"/>
            <a:ext cx="7894320" cy="5943599"/>
          </a:xfrm>
          <a:prstGeom prst="rect">
            <a:avLst/>
          </a:prstGeom>
        </p:spPr>
      </p:pic>
      <p:pic>
        <p:nvPicPr>
          <p:cNvPr id="4" name="Audio 3">
            <a:hlinkClick r:id="" action="ppaction://media"/>
            <a:extLst>
              <a:ext uri="{FF2B5EF4-FFF2-40B4-BE49-F238E27FC236}">
                <a16:creationId xmlns:a16="http://schemas.microsoft.com/office/drawing/2014/main" id="{3719FB82-5150-9EC0-501B-5AEBA666F8C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47888657"/>
      </p:ext>
    </p:extLst>
  </p:cSld>
  <p:clrMapOvr>
    <a:masterClrMapping/>
  </p:clrMapOvr>
  <mc:AlternateContent xmlns:mc="http://schemas.openxmlformats.org/markup-compatibility/2006">
    <mc:Choice xmlns:p14="http://schemas.microsoft.com/office/powerpoint/2010/main" Requires="p14">
      <p:transition spd="slow" p14:dur="2000" advTm="7752"/>
    </mc:Choice>
    <mc:Fallback>
      <p:transition spd="slow" advTm="77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227FF0-E385-8721-F3BA-959FFED7651C}"/>
              </a:ext>
            </a:extLst>
          </p:cNvPr>
          <p:cNvSpPr>
            <a:spLocks noGrp="1"/>
          </p:cNvSpPr>
          <p:nvPr>
            <p:ph type="title"/>
          </p:nvPr>
        </p:nvSpPr>
        <p:spPr>
          <a:xfrm>
            <a:off x="630936" y="640080"/>
            <a:ext cx="4818888" cy="1481328"/>
          </a:xfrm>
        </p:spPr>
        <p:txBody>
          <a:bodyPr anchor="b">
            <a:normAutofit/>
          </a:bodyPr>
          <a:lstStyle/>
          <a:p>
            <a:r>
              <a:rPr lang="en-IN" sz="5000" dirty="0"/>
              <a:t>Performance &amp; Evaluation</a:t>
            </a:r>
            <a:endParaRPr lang="en-US" sz="5000" dirty="0"/>
          </a:p>
        </p:txBody>
      </p:sp>
      <p:sp>
        <p:nvSpPr>
          <p:cNvPr id="1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579105E-E055-9587-737D-485ACEAF04D6}"/>
              </a:ext>
            </a:extLst>
          </p:cNvPr>
          <p:cNvSpPr>
            <a:spLocks noGrp="1"/>
          </p:cNvSpPr>
          <p:nvPr>
            <p:ph idx="1"/>
          </p:nvPr>
        </p:nvSpPr>
        <p:spPr>
          <a:xfrm>
            <a:off x="630936" y="2660904"/>
            <a:ext cx="4931664" cy="3547872"/>
          </a:xfrm>
        </p:spPr>
        <p:txBody>
          <a:bodyPr anchor="t">
            <a:normAutofit/>
          </a:bodyPr>
          <a:lstStyle/>
          <a:p>
            <a:r>
              <a:rPr lang="en-GB" sz="2200" dirty="0"/>
              <a:t>Evaluation metrics include accuracy, precision, recall, and F1 score. Our project will conduct a comprehensive performance comparison of LSTM architectures and assess the effectiveness of attention mechanisms . </a:t>
            </a:r>
          </a:p>
          <a:p>
            <a:r>
              <a:rPr lang="en-GB" sz="2200" dirty="0"/>
              <a:t>For Evaluation, we use Anova or Adam test.</a:t>
            </a:r>
          </a:p>
        </p:txBody>
      </p:sp>
      <p:pic>
        <p:nvPicPr>
          <p:cNvPr id="7" name="Graphic 6" descr="Gauge">
            <a:extLst>
              <a:ext uri="{FF2B5EF4-FFF2-40B4-BE49-F238E27FC236}">
                <a16:creationId xmlns:a16="http://schemas.microsoft.com/office/drawing/2014/main" id="{034FE368-39E3-6741-5DE1-C7C4DC4F0E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99048" y="699516"/>
            <a:ext cx="5458968" cy="5458968"/>
          </a:xfrm>
          <a:prstGeom prst="rect">
            <a:avLst/>
          </a:prstGeom>
        </p:spPr>
      </p:pic>
      <p:pic>
        <p:nvPicPr>
          <p:cNvPr id="5" name="Audio 4">
            <a:hlinkClick r:id="" action="ppaction://media"/>
            <a:extLst>
              <a:ext uri="{FF2B5EF4-FFF2-40B4-BE49-F238E27FC236}">
                <a16:creationId xmlns:a16="http://schemas.microsoft.com/office/drawing/2014/main" id="{0A92B4FC-B91D-71C4-77B9-EF4BEC6837A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39445665"/>
      </p:ext>
    </p:extLst>
  </p:cSld>
  <p:clrMapOvr>
    <a:masterClrMapping/>
  </p:clrMapOvr>
  <mc:AlternateContent xmlns:mc="http://schemas.openxmlformats.org/markup-compatibility/2006">
    <mc:Choice xmlns:p14="http://schemas.microsoft.com/office/powerpoint/2010/main" Requires="p14">
      <p:transition spd="slow" p14:dur="2000" advTm="13119"/>
    </mc:Choice>
    <mc:Fallback>
      <p:transition spd="slow" advTm="131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bject 2"/>
          <p:cNvSpPr txBox="1">
            <a:spLocks noGrp="1"/>
          </p:cNvSpPr>
          <p:nvPr>
            <p:ph type="title"/>
          </p:nvPr>
        </p:nvSpPr>
        <p:spPr>
          <a:xfrm>
            <a:off x="1371597" y="348865"/>
            <a:ext cx="10044023" cy="877729"/>
          </a:xfrm>
          <a:prstGeom prst="rect">
            <a:avLst/>
          </a:prstGeom>
        </p:spPr>
        <p:txBody>
          <a:bodyPr vert="horz" lIns="91440" tIns="45720" rIns="91440" bIns="45720" rtlCol="0" anchor="ctr">
            <a:normAutofit/>
          </a:bodyPr>
          <a:lstStyle/>
          <a:p>
            <a:pPr marL="12700"/>
            <a:r>
              <a:rPr lang="en-US" sz="4000" kern="1200" spc="5">
                <a:solidFill>
                  <a:srgbClr val="FFFFFF"/>
                </a:solidFill>
                <a:latin typeface="+mj-lt"/>
                <a:ea typeface="+mj-ea"/>
                <a:cs typeface="+mj-cs"/>
              </a:rPr>
              <a:t>Statement</a:t>
            </a:r>
            <a:r>
              <a:rPr lang="en-US" sz="4000" kern="1200" spc="-120">
                <a:solidFill>
                  <a:srgbClr val="FFFFFF"/>
                </a:solidFill>
                <a:latin typeface="+mj-lt"/>
                <a:ea typeface="+mj-ea"/>
                <a:cs typeface="+mj-cs"/>
              </a:rPr>
              <a:t> </a:t>
            </a:r>
            <a:r>
              <a:rPr lang="en-US" sz="4000" kern="1200" spc="-75">
                <a:solidFill>
                  <a:srgbClr val="FFFFFF"/>
                </a:solidFill>
                <a:latin typeface="+mj-lt"/>
                <a:ea typeface="+mj-ea"/>
                <a:cs typeface="+mj-cs"/>
              </a:rPr>
              <a:t>of</a:t>
            </a:r>
            <a:r>
              <a:rPr lang="en-US" sz="4000" kern="1200" spc="-20">
                <a:solidFill>
                  <a:srgbClr val="FFFFFF"/>
                </a:solidFill>
                <a:latin typeface="+mj-lt"/>
                <a:ea typeface="+mj-ea"/>
                <a:cs typeface="+mj-cs"/>
              </a:rPr>
              <a:t> </a:t>
            </a:r>
            <a:r>
              <a:rPr lang="en-US" sz="4000" kern="1200" spc="5">
                <a:solidFill>
                  <a:srgbClr val="FFFFFF"/>
                </a:solidFill>
                <a:latin typeface="+mj-lt"/>
                <a:ea typeface="+mj-ea"/>
                <a:cs typeface="+mj-cs"/>
              </a:rPr>
              <a:t>Project</a:t>
            </a:r>
            <a:r>
              <a:rPr lang="en-US" sz="4000" kern="1200" spc="-50">
                <a:solidFill>
                  <a:srgbClr val="FFFFFF"/>
                </a:solidFill>
                <a:latin typeface="+mj-lt"/>
                <a:ea typeface="+mj-ea"/>
                <a:cs typeface="+mj-cs"/>
              </a:rPr>
              <a:t> </a:t>
            </a:r>
            <a:r>
              <a:rPr lang="en-US" sz="4000" kern="1200" spc="-65">
                <a:solidFill>
                  <a:srgbClr val="FFFFFF"/>
                </a:solidFill>
                <a:latin typeface="+mj-lt"/>
                <a:ea typeface="+mj-ea"/>
                <a:cs typeface="+mj-cs"/>
              </a:rPr>
              <a:t>Objectives</a:t>
            </a:r>
            <a:endParaRPr lang="en-US" sz="4000" kern="1200" spc="-65" dirty="0">
              <a:solidFill>
                <a:srgbClr val="FFFFFF"/>
              </a:solidFill>
              <a:latin typeface="+mj-lt"/>
              <a:ea typeface="+mj-ea"/>
              <a:cs typeface="+mj-cs"/>
            </a:endParaRPr>
          </a:p>
        </p:txBody>
      </p:sp>
      <p:sp>
        <p:nvSpPr>
          <p:cNvPr id="3" name="object 3"/>
          <p:cNvSpPr/>
          <p:nvPr/>
        </p:nvSpPr>
        <p:spPr>
          <a:xfrm>
            <a:off x="11582400" y="6543675"/>
            <a:ext cx="47625" cy="85725"/>
          </a:xfrm>
          <a:custGeom>
            <a:avLst/>
            <a:gdLst/>
            <a:ahLst/>
            <a:cxnLst/>
            <a:rect l="l" t="t" r="r" b="b"/>
            <a:pathLst>
              <a:path w="47625" h="85725">
                <a:moveTo>
                  <a:pt x="27685" y="0"/>
                </a:moveTo>
                <a:lnTo>
                  <a:pt x="13207" y="0"/>
                </a:lnTo>
                <a:lnTo>
                  <a:pt x="7493" y="1206"/>
                </a:lnTo>
                <a:lnTo>
                  <a:pt x="2285" y="3632"/>
                </a:lnTo>
                <a:lnTo>
                  <a:pt x="2285" y="15011"/>
                </a:lnTo>
                <a:lnTo>
                  <a:pt x="8000" y="12306"/>
                </a:lnTo>
                <a:lnTo>
                  <a:pt x="13207" y="10960"/>
                </a:lnTo>
                <a:lnTo>
                  <a:pt x="22478" y="10960"/>
                </a:lnTo>
                <a:lnTo>
                  <a:pt x="26161" y="12115"/>
                </a:lnTo>
                <a:lnTo>
                  <a:pt x="31876" y="16713"/>
                </a:lnTo>
                <a:lnTo>
                  <a:pt x="33400" y="19710"/>
                </a:lnTo>
                <a:lnTo>
                  <a:pt x="33400" y="27495"/>
                </a:lnTo>
                <a:lnTo>
                  <a:pt x="31876" y="30619"/>
                </a:lnTo>
                <a:lnTo>
                  <a:pt x="26034" y="34899"/>
                </a:lnTo>
                <a:lnTo>
                  <a:pt x="21717" y="35979"/>
                </a:lnTo>
                <a:lnTo>
                  <a:pt x="15367" y="35979"/>
                </a:lnTo>
                <a:lnTo>
                  <a:pt x="15367" y="46926"/>
                </a:lnTo>
                <a:lnTo>
                  <a:pt x="34163" y="57340"/>
                </a:lnTo>
                <a:lnTo>
                  <a:pt x="34163" y="64566"/>
                </a:lnTo>
                <a:lnTo>
                  <a:pt x="32766" y="67729"/>
                </a:lnTo>
                <a:lnTo>
                  <a:pt x="27685" y="72491"/>
                </a:lnTo>
                <a:lnTo>
                  <a:pt x="24129" y="73672"/>
                </a:lnTo>
                <a:lnTo>
                  <a:pt x="13334" y="73672"/>
                </a:lnTo>
                <a:lnTo>
                  <a:pt x="6730" y="71716"/>
                </a:lnTo>
                <a:lnTo>
                  <a:pt x="0" y="67779"/>
                </a:lnTo>
                <a:lnTo>
                  <a:pt x="0" y="80759"/>
                </a:lnTo>
                <a:lnTo>
                  <a:pt x="6350" y="83807"/>
                </a:lnTo>
                <a:lnTo>
                  <a:pt x="12953" y="85343"/>
                </a:lnTo>
                <a:lnTo>
                  <a:pt x="27813" y="85343"/>
                </a:lnTo>
                <a:lnTo>
                  <a:pt x="34417" y="82969"/>
                </a:lnTo>
                <a:lnTo>
                  <a:pt x="44830" y="73482"/>
                </a:lnTo>
                <a:lnTo>
                  <a:pt x="47498" y="67462"/>
                </a:lnTo>
                <a:lnTo>
                  <a:pt x="47498" y="57264"/>
                </a:lnTo>
                <a:lnTo>
                  <a:pt x="34544" y="40474"/>
                </a:lnTo>
                <a:lnTo>
                  <a:pt x="38607" y="38404"/>
                </a:lnTo>
                <a:lnTo>
                  <a:pt x="41528" y="35940"/>
                </a:lnTo>
                <a:lnTo>
                  <a:pt x="45211" y="30187"/>
                </a:lnTo>
                <a:lnTo>
                  <a:pt x="46227" y="26644"/>
                </a:lnTo>
                <a:lnTo>
                  <a:pt x="46227" y="15493"/>
                </a:lnTo>
                <a:lnTo>
                  <a:pt x="43815" y="10020"/>
                </a:lnTo>
                <a:lnTo>
                  <a:pt x="34290" y="2006"/>
                </a:lnTo>
                <a:lnTo>
                  <a:pt x="27685" y="0"/>
                </a:lnTo>
                <a:close/>
              </a:path>
            </a:pathLst>
          </a:custGeom>
          <a:solidFill>
            <a:srgbClr val="A6A6A6">
              <a:alpha val="79998"/>
            </a:srgbClr>
          </a:solidFill>
        </p:spPr>
        <p:txBody>
          <a:bodyPr wrap="square" lIns="0" tIns="0" rIns="0" bIns="0" rtlCol="0"/>
          <a:lstStyle/>
          <a:p>
            <a:endParaRPr/>
          </a:p>
        </p:txBody>
      </p:sp>
      <p:graphicFrame>
        <p:nvGraphicFramePr>
          <p:cNvPr id="23" name="object 4">
            <a:extLst>
              <a:ext uri="{FF2B5EF4-FFF2-40B4-BE49-F238E27FC236}">
                <a16:creationId xmlns:a16="http://schemas.microsoft.com/office/drawing/2014/main" id="{3E7E71BB-319B-4317-541F-86351D3D88D5}"/>
              </a:ext>
            </a:extLst>
          </p:cNvPr>
          <p:cNvGraphicFramePr/>
          <p:nvPr>
            <p:extLst>
              <p:ext uri="{D42A27DB-BD31-4B8C-83A1-F6EECF244321}">
                <p14:modId xmlns:p14="http://schemas.microsoft.com/office/powerpoint/2010/main" val="204694087"/>
              </p:ext>
            </p:extLst>
          </p:nvPr>
        </p:nvGraphicFramePr>
        <p:xfrm>
          <a:off x="644056" y="2209800"/>
          <a:ext cx="10927829" cy="41928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Audio 5">
            <a:hlinkClick r:id="" action="ppaction://media"/>
            <a:extLst>
              <a:ext uri="{FF2B5EF4-FFF2-40B4-BE49-F238E27FC236}">
                <a16:creationId xmlns:a16="http://schemas.microsoft.com/office/drawing/2014/main" id="{2851B7E1-51E1-5D9B-A065-5DED2501D859}"/>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52803"/>
    </mc:Choice>
    <mc:Fallback>
      <p:transition spd="slow" advTm="528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41" name="Rectangle 4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1043631" y="809898"/>
            <a:ext cx="10173010" cy="1554480"/>
          </a:xfrm>
          <a:prstGeom prst="rect">
            <a:avLst/>
          </a:prstGeom>
        </p:spPr>
        <p:txBody>
          <a:bodyPr vert="horz" lIns="91440" tIns="45720" rIns="91440" bIns="45720" rtlCol="0" anchor="ctr">
            <a:normAutofit/>
          </a:bodyPr>
          <a:lstStyle/>
          <a:p>
            <a:pPr marL="12700"/>
            <a:r>
              <a:rPr lang="en-US" sz="4800" kern="1200" spc="5">
                <a:latin typeface="+mj-lt"/>
                <a:ea typeface="+mj-ea"/>
                <a:cs typeface="+mj-cs"/>
              </a:rPr>
              <a:t>Statement</a:t>
            </a:r>
            <a:r>
              <a:rPr lang="en-US" sz="4800" kern="1200" spc="-220">
                <a:latin typeface="+mj-lt"/>
                <a:ea typeface="+mj-ea"/>
                <a:cs typeface="+mj-cs"/>
              </a:rPr>
              <a:t> </a:t>
            </a:r>
            <a:r>
              <a:rPr lang="en-US" sz="4800" kern="1200" spc="-75">
                <a:latin typeface="+mj-lt"/>
                <a:ea typeface="+mj-ea"/>
                <a:cs typeface="+mj-cs"/>
              </a:rPr>
              <a:t>of</a:t>
            </a:r>
            <a:r>
              <a:rPr lang="en-US" sz="4800" kern="1200" spc="-195">
                <a:latin typeface="+mj-lt"/>
                <a:ea typeface="+mj-ea"/>
                <a:cs typeface="+mj-cs"/>
              </a:rPr>
              <a:t> </a:t>
            </a:r>
            <a:r>
              <a:rPr lang="en-US" sz="4800" kern="1200" spc="-250">
                <a:latin typeface="+mj-lt"/>
                <a:ea typeface="+mj-ea"/>
                <a:cs typeface="+mj-cs"/>
              </a:rPr>
              <a:t>Value</a:t>
            </a:r>
          </a:p>
        </p:txBody>
      </p:sp>
      <p:cxnSp>
        <p:nvCxnSpPr>
          <p:cNvPr id="39" name="Straight Connector 38">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 name="object 3"/>
          <p:cNvPicPr/>
          <p:nvPr/>
        </p:nvPicPr>
        <p:blipFill>
          <a:blip r:embed="rId4" cstate="print"/>
          <a:stretch>
            <a:fillRect/>
          </a:stretch>
        </p:blipFill>
        <p:spPr>
          <a:xfrm>
            <a:off x="11572875" y="6543675"/>
            <a:ext cx="66421" cy="85483"/>
          </a:xfrm>
          <a:prstGeom prst="rect">
            <a:avLst/>
          </a:prstGeom>
        </p:spPr>
      </p:pic>
      <p:graphicFrame>
        <p:nvGraphicFramePr>
          <p:cNvPr id="19" name="object 4">
            <a:extLst>
              <a:ext uri="{FF2B5EF4-FFF2-40B4-BE49-F238E27FC236}">
                <a16:creationId xmlns:a16="http://schemas.microsoft.com/office/drawing/2014/main" id="{5525D506-C6F5-46CC-DD28-6FC56A6E9A7D}"/>
              </a:ext>
            </a:extLst>
          </p:cNvPr>
          <p:cNvGraphicFramePr/>
          <p:nvPr>
            <p:extLst>
              <p:ext uri="{D42A27DB-BD31-4B8C-83A1-F6EECF244321}">
                <p14:modId xmlns:p14="http://schemas.microsoft.com/office/powerpoint/2010/main" val="2726527138"/>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 name="Audio 4">
            <a:hlinkClick r:id="" action="ppaction://media"/>
            <a:extLst>
              <a:ext uri="{FF2B5EF4-FFF2-40B4-BE49-F238E27FC236}">
                <a16:creationId xmlns:a16="http://schemas.microsoft.com/office/drawing/2014/main" id="{14152CCA-5D21-240A-0FF5-5C76334CDBCC}"/>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03125" t="-203125" r="-203125" b="-20312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091"/>
    </mc:Choice>
    <mc:Fallback>
      <p:transition spd="slow" advTm="10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838200" y="557189"/>
            <a:ext cx="3374136" cy="5567891"/>
          </a:xfrm>
          <a:prstGeom prst="rect">
            <a:avLst/>
          </a:prstGeom>
        </p:spPr>
        <p:txBody>
          <a:bodyPr vert="horz" lIns="91440" tIns="45720" rIns="91440" bIns="45720" rtlCol="0">
            <a:normAutofit/>
          </a:bodyPr>
          <a:lstStyle/>
          <a:p>
            <a:pPr marL="12700"/>
            <a:r>
              <a:rPr lang="en-US" sz="5200" kern="1200" spc="-130">
                <a:latin typeface="+mj-lt"/>
                <a:ea typeface="+mj-ea"/>
                <a:cs typeface="+mj-cs"/>
              </a:rPr>
              <a:t>R</a:t>
            </a:r>
            <a:r>
              <a:rPr lang="en-US" sz="5200" kern="1200" spc="-125">
                <a:latin typeface="+mj-lt"/>
                <a:ea typeface="+mj-ea"/>
                <a:cs typeface="+mj-cs"/>
              </a:rPr>
              <a:t>e</a:t>
            </a:r>
            <a:r>
              <a:rPr lang="en-US" sz="5200" kern="1200" spc="-165">
                <a:latin typeface="+mj-lt"/>
                <a:ea typeface="+mj-ea"/>
                <a:cs typeface="+mj-cs"/>
              </a:rPr>
              <a:t>v</a:t>
            </a:r>
            <a:r>
              <a:rPr lang="en-US" sz="5200" kern="1200" spc="-130">
                <a:latin typeface="+mj-lt"/>
                <a:ea typeface="+mj-ea"/>
                <a:cs typeface="+mj-cs"/>
              </a:rPr>
              <a:t>i</a:t>
            </a:r>
            <a:r>
              <a:rPr lang="en-US" sz="5200" kern="1200" spc="-125">
                <a:latin typeface="+mj-lt"/>
                <a:ea typeface="+mj-ea"/>
                <a:cs typeface="+mj-cs"/>
              </a:rPr>
              <a:t>e</a:t>
            </a:r>
            <a:r>
              <a:rPr lang="en-US" sz="5200" kern="1200" spc="5">
                <a:latin typeface="+mj-lt"/>
                <a:ea typeface="+mj-ea"/>
                <a:cs typeface="+mj-cs"/>
              </a:rPr>
              <a:t>w</a:t>
            </a:r>
            <a:r>
              <a:rPr lang="en-US" sz="5200" kern="1200" spc="-260">
                <a:latin typeface="+mj-lt"/>
                <a:ea typeface="+mj-ea"/>
                <a:cs typeface="+mj-cs"/>
              </a:rPr>
              <a:t> </a:t>
            </a:r>
            <a:r>
              <a:rPr lang="en-US" sz="5200" kern="1200" spc="-150">
                <a:latin typeface="+mj-lt"/>
                <a:ea typeface="+mj-ea"/>
                <a:cs typeface="+mj-cs"/>
              </a:rPr>
              <a:t>o</a:t>
            </a:r>
            <a:r>
              <a:rPr lang="en-US" sz="5200" kern="1200">
                <a:latin typeface="+mj-lt"/>
                <a:ea typeface="+mj-ea"/>
                <a:cs typeface="+mj-cs"/>
              </a:rPr>
              <a:t>f</a:t>
            </a:r>
            <a:r>
              <a:rPr lang="en-US" sz="5200" kern="1200" spc="-180">
                <a:latin typeface="+mj-lt"/>
                <a:ea typeface="+mj-ea"/>
                <a:cs typeface="+mj-cs"/>
              </a:rPr>
              <a:t> </a:t>
            </a:r>
            <a:r>
              <a:rPr lang="en-US" sz="5200" kern="1200" spc="-5">
                <a:latin typeface="+mj-lt"/>
                <a:ea typeface="+mj-ea"/>
                <a:cs typeface="+mj-cs"/>
              </a:rPr>
              <a:t>th</a:t>
            </a:r>
            <a:r>
              <a:rPr lang="en-US" sz="5200" kern="1200">
                <a:latin typeface="+mj-lt"/>
                <a:ea typeface="+mj-ea"/>
                <a:cs typeface="+mj-cs"/>
              </a:rPr>
              <a:t>e</a:t>
            </a:r>
            <a:r>
              <a:rPr lang="en-US" sz="5200" kern="1200" spc="-140">
                <a:latin typeface="+mj-lt"/>
                <a:ea typeface="+mj-ea"/>
                <a:cs typeface="+mj-cs"/>
              </a:rPr>
              <a:t> </a:t>
            </a:r>
            <a:r>
              <a:rPr lang="en-US" sz="5200" kern="1200" spc="20">
                <a:latin typeface="+mj-lt"/>
                <a:ea typeface="+mj-ea"/>
                <a:cs typeface="+mj-cs"/>
              </a:rPr>
              <a:t>S</a:t>
            </a:r>
            <a:r>
              <a:rPr lang="en-US" sz="5200" kern="1200" spc="-5">
                <a:latin typeface="+mj-lt"/>
                <a:ea typeface="+mj-ea"/>
                <a:cs typeface="+mj-cs"/>
              </a:rPr>
              <a:t>tat</a:t>
            </a:r>
            <a:r>
              <a:rPr lang="en-US" sz="5200" kern="1200">
                <a:latin typeface="+mj-lt"/>
                <a:ea typeface="+mj-ea"/>
                <a:cs typeface="+mj-cs"/>
              </a:rPr>
              <a:t>e</a:t>
            </a:r>
            <a:r>
              <a:rPr lang="en-US" sz="5200" kern="1200" spc="-110">
                <a:latin typeface="+mj-lt"/>
                <a:ea typeface="+mj-ea"/>
                <a:cs typeface="+mj-cs"/>
              </a:rPr>
              <a:t> </a:t>
            </a:r>
            <a:r>
              <a:rPr lang="en-US" sz="5200" kern="1200" spc="-150">
                <a:latin typeface="+mj-lt"/>
                <a:ea typeface="+mj-ea"/>
                <a:cs typeface="+mj-cs"/>
              </a:rPr>
              <a:t>o</a:t>
            </a:r>
            <a:r>
              <a:rPr lang="en-US" sz="5200" kern="1200">
                <a:latin typeface="+mj-lt"/>
                <a:ea typeface="+mj-ea"/>
                <a:cs typeface="+mj-cs"/>
              </a:rPr>
              <a:t>f</a:t>
            </a:r>
            <a:r>
              <a:rPr lang="en-US" sz="5200" kern="1200" spc="-175">
                <a:latin typeface="+mj-lt"/>
                <a:ea typeface="+mj-ea"/>
                <a:cs typeface="+mj-cs"/>
              </a:rPr>
              <a:t> </a:t>
            </a:r>
            <a:r>
              <a:rPr lang="en-US" sz="5200" kern="1200" spc="65">
                <a:latin typeface="+mj-lt"/>
                <a:ea typeface="+mj-ea"/>
                <a:cs typeface="+mj-cs"/>
              </a:rPr>
              <a:t>a</a:t>
            </a:r>
            <a:r>
              <a:rPr lang="en-US" sz="5200" kern="1200" spc="45">
                <a:latin typeface="+mj-lt"/>
                <a:ea typeface="+mj-ea"/>
                <a:cs typeface="+mj-cs"/>
              </a:rPr>
              <a:t>r</a:t>
            </a:r>
            <a:r>
              <a:rPr lang="en-US" sz="5200" kern="1200">
                <a:latin typeface="+mj-lt"/>
                <a:ea typeface="+mj-ea"/>
                <a:cs typeface="+mj-cs"/>
              </a:rPr>
              <a:t>t</a:t>
            </a:r>
          </a:p>
        </p:txBody>
      </p:sp>
      <p:sp>
        <p:nvSpPr>
          <p:cNvPr id="3" name="object 3"/>
          <p:cNvSpPr/>
          <p:nvPr/>
        </p:nvSpPr>
        <p:spPr>
          <a:xfrm>
            <a:off x="11582400" y="6543675"/>
            <a:ext cx="47625" cy="85725"/>
          </a:xfrm>
          <a:custGeom>
            <a:avLst/>
            <a:gdLst/>
            <a:ahLst/>
            <a:cxnLst/>
            <a:rect l="l" t="t" r="r" b="b"/>
            <a:pathLst>
              <a:path w="47625" h="85725">
                <a:moveTo>
                  <a:pt x="43052" y="0"/>
                </a:moveTo>
                <a:lnTo>
                  <a:pt x="6223" y="0"/>
                </a:lnTo>
                <a:lnTo>
                  <a:pt x="6223" y="43929"/>
                </a:lnTo>
                <a:lnTo>
                  <a:pt x="7874" y="43129"/>
                </a:lnTo>
                <a:lnTo>
                  <a:pt x="11175" y="42722"/>
                </a:lnTo>
                <a:lnTo>
                  <a:pt x="21335" y="42722"/>
                </a:lnTo>
                <a:lnTo>
                  <a:pt x="26034" y="44234"/>
                </a:lnTo>
                <a:lnTo>
                  <a:pt x="33400" y="50228"/>
                </a:lnTo>
                <a:lnTo>
                  <a:pt x="35178" y="53962"/>
                </a:lnTo>
                <a:lnTo>
                  <a:pt x="35178" y="62738"/>
                </a:lnTo>
                <a:lnTo>
                  <a:pt x="33400" y="66382"/>
                </a:lnTo>
                <a:lnTo>
                  <a:pt x="26797" y="72301"/>
                </a:lnTo>
                <a:lnTo>
                  <a:pt x="22478" y="73786"/>
                </a:lnTo>
                <a:lnTo>
                  <a:pt x="11810" y="73786"/>
                </a:lnTo>
                <a:lnTo>
                  <a:pt x="5969" y="71805"/>
                </a:lnTo>
                <a:lnTo>
                  <a:pt x="0" y="67856"/>
                </a:lnTo>
                <a:lnTo>
                  <a:pt x="0" y="80302"/>
                </a:lnTo>
                <a:lnTo>
                  <a:pt x="6350" y="83616"/>
                </a:lnTo>
                <a:lnTo>
                  <a:pt x="12826" y="85267"/>
                </a:lnTo>
                <a:lnTo>
                  <a:pt x="27685" y="85267"/>
                </a:lnTo>
                <a:lnTo>
                  <a:pt x="34417" y="82765"/>
                </a:lnTo>
                <a:lnTo>
                  <a:pt x="44703" y="72834"/>
                </a:lnTo>
                <a:lnTo>
                  <a:pt x="47244" y="66370"/>
                </a:lnTo>
                <a:lnTo>
                  <a:pt x="47244" y="50736"/>
                </a:lnTo>
                <a:lnTo>
                  <a:pt x="44703" y="44399"/>
                </a:lnTo>
                <a:lnTo>
                  <a:pt x="34290" y="34455"/>
                </a:lnTo>
                <a:lnTo>
                  <a:pt x="27558" y="31965"/>
                </a:lnTo>
                <a:lnTo>
                  <a:pt x="19684" y="31965"/>
                </a:lnTo>
                <a:lnTo>
                  <a:pt x="17145" y="32092"/>
                </a:lnTo>
                <a:lnTo>
                  <a:pt x="17145" y="10756"/>
                </a:lnTo>
                <a:lnTo>
                  <a:pt x="43052" y="10756"/>
                </a:lnTo>
                <a:lnTo>
                  <a:pt x="43052" y="0"/>
                </a:lnTo>
                <a:close/>
              </a:path>
            </a:pathLst>
          </a:custGeom>
          <a:solidFill>
            <a:srgbClr val="A6A6A6">
              <a:alpha val="79998"/>
            </a:srgbClr>
          </a:solidFill>
        </p:spPr>
        <p:txBody>
          <a:bodyPr wrap="square" lIns="0" tIns="0" rIns="0" bIns="0" rtlCol="0"/>
          <a:lstStyle/>
          <a:p>
            <a:endParaRPr/>
          </a:p>
        </p:txBody>
      </p:sp>
      <p:graphicFrame>
        <p:nvGraphicFramePr>
          <p:cNvPr id="6" name="object 4">
            <a:extLst>
              <a:ext uri="{FF2B5EF4-FFF2-40B4-BE49-F238E27FC236}">
                <a16:creationId xmlns:a16="http://schemas.microsoft.com/office/drawing/2014/main" id="{DF6B7E84-CD96-A709-AB9F-1AB2F6FF16FC}"/>
              </a:ext>
            </a:extLst>
          </p:cNvPr>
          <p:cNvGraphicFramePr/>
          <p:nvPr>
            <p:extLst>
              <p:ext uri="{D42A27DB-BD31-4B8C-83A1-F6EECF244321}">
                <p14:modId xmlns:p14="http://schemas.microsoft.com/office/powerpoint/2010/main" val="2714191411"/>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Audio 4">
            <a:hlinkClick r:id="" action="ppaction://media"/>
            <a:extLst>
              <a:ext uri="{FF2B5EF4-FFF2-40B4-BE49-F238E27FC236}">
                <a16:creationId xmlns:a16="http://schemas.microsoft.com/office/drawing/2014/main" id="{7A425C87-8676-22B6-C6F4-4F78D8668C7D}"/>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40946"/>
    </mc:Choice>
    <mc:Fallback>
      <p:transition spd="slow" advTm="409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F7C530-13DC-480E-B4C1-BF235CB8CF19}"/>
              </a:ext>
            </a:extLst>
          </p:cNvPr>
          <p:cNvSpPr txBox="1"/>
          <p:nvPr/>
        </p:nvSpPr>
        <p:spPr>
          <a:xfrm>
            <a:off x="876693" y="741391"/>
            <a:ext cx="3455821" cy="161620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200" b="1" dirty="0">
                <a:solidFill>
                  <a:srgbClr val="FF0000"/>
                </a:solidFill>
                <a:latin typeface="+mj-lt"/>
                <a:ea typeface="+mj-ea"/>
                <a:cs typeface="+mj-cs"/>
              </a:rPr>
              <a:t>TASK DEFINITION:</a:t>
            </a:r>
          </a:p>
        </p:txBody>
      </p:sp>
      <p:sp>
        <p:nvSpPr>
          <p:cNvPr id="4" name="TextBox 3">
            <a:extLst>
              <a:ext uri="{FF2B5EF4-FFF2-40B4-BE49-F238E27FC236}">
                <a16:creationId xmlns:a16="http://schemas.microsoft.com/office/drawing/2014/main" id="{C92EEE9F-848E-4787-D13C-83D7D6C5296E}"/>
              </a:ext>
            </a:extLst>
          </p:cNvPr>
          <p:cNvSpPr txBox="1"/>
          <p:nvPr/>
        </p:nvSpPr>
        <p:spPr>
          <a:xfrm>
            <a:off x="876693" y="2533476"/>
            <a:ext cx="3847707" cy="344783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dirty="0"/>
              <a:t>Our Project aims to perform sentiment analysis on tweets. We aim to extract the insights of how the passengers/ travelers expressed their feedback and opinions on these airlines by classifying each tweet into one of the three categories: positive, neutral and negative sentiments</a:t>
            </a:r>
          </a:p>
        </p:txBody>
      </p:sp>
      <p:pic>
        <p:nvPicPr>
          <p:cNvPr id="14" name="Picture 13" descr="Plane on tarmac">
            <a:extLst>
              <a:ext uri="{FF2B5EF4-FFF2-40B4-BE49-F238E27FC236}">
                <a16:creationId xmlns:a16="http://schemas.microsoft.com/office/drawing/2014/main" id="{6C5B34E9-ECFD-52B4-A4A6-446634759FE1}"/>
              </a:ext>
            </a:extLst>
          </p:cNvPr>
          <p:cNvPicPr>
            <a:picLocks noChangeAspect="1"/>
          </p:cNvPicPr>
          <p:nvPr/>
        </p:nvPicPr>
        <p:blipFill rotWithShape="1">
          <a:blip r:embed="rId4"/>
          <a:srcRect l="28138" r="2705" b="-1"/>
          <a:stretch/>
        </p:blipFill>
        <p:spPr>
          <a:xfrm>
            <a:off x="5086726" y="10"/>
            <a:ext cx="7105273" cy="6857990"/>
          </a:xfrm>
          <a:prstGeom prst="rect">
            <a:avLst/>
          </a:prstGeom>
        </p:spPr>
      </p:pic>
      <p:grpSp>
        <p:nvGrpSpPr>
          <p:cNvPr id="15" name="Group 14">
            <a:extLst>
              <a:ext uri="{FF2B5EF4-FFF2-40B4-BE49-F238E27FC236}">
                <a16:creationId xmlns:a16="http://schemas.microsoft.com/office/drawing/2014/main" id="{A5AFD70F-20E3-55D2-E154-7D4FACFBB0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11" name="Rectangle 10">
              <a:extLst>
                <a:ext uri="{FF2B5EF4-FFF2-40B4-BE49-F238E27FC236}">
                  <a16:creationId xmlns:a16="http://schemas.microsoft.com/office/drawing/2014/main" id="{2FBDB812-268E-7EC5-B48A-7522718164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DA30E18-AA70-D998-AAFC-727CB0367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Audio 4">
            <a:hlinkClick r:id="" action="ppaction://media"/>
            <a:extLst>
              <a:ext uri="{FF2B5EF4-FFF2-40B4-BE49-F238E27FC236}">
                <a16:creationId xmlns:a16="http://schemas.microsoft.com/office/drawing/2014/main" id="{F3513DA4-5961-FCBD-49CD-E11E65786FD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00497932"/>
      </p:ext>
    </p:extLst>
  </p:cSld>
  <p:clrMapOvr>
    <a:masterClrMapping/>
  </p:clrMapOvr>
  <mc:AlternateContent xmlns:mc="http://schemas.openxmlformats.org/markup-compatibility/2006">
    <mc:Choice xmlns:p14="http://schemas.microsoft.com/office/powerpoint/2010/main" Requires="p14">
      <p:transition spd="slow" p14:dur="2000" advTm="15540"/>
    </mc:Choice>
    <mc:Fallback>
      <p:transition spd="slow" advTm="155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1156851" y="637762"/>
            <a:ext cx="9888496" cy="900131"/>
          </a:xfrm>
          <a:prstGeom prst="rect">
            <a:avLst/>
          </a:prstGeom>
        </p:spPr>
        <p:txBody>
          <a:bodyPr vert="horz" lIns="91440" tIns="45720" rIns="91440" bIns="45720" rtlCol="0" anchor="t">
            <a:normAutofit/>
          </a:bodyPr>
          <a:lstStyle/>
          <a:p>
            <a:pPr marL="12700"/>
            <a:r>
              <a:rPr lang="en-US" sz="4000" kern="1200" spc="-135" dirty="0">
                <a:solidFill>
                  <a:schemeClr val="bg1"/>
                </a:solidFill>
                <a:latin typeface="+mj-lt"/>
                <a:ea typeface="+mj-ea"/>
                <a:cs typeface="+mj-cs"/>
              </a:rPr>
              <a:t>A</a:t>
            </a:r>
            <a:r>
              <a:rPr lang="en-US" sz="4000" kern="1200" spc="-190" dirty="0">
                <a:solidFill>
                  <a:schemeClr val="bg1"/>
                </a:solidFill>
                <a:latin typeface="+mj-lt"/>
                <a:ea typeface="+mj-ea"/>
                <a:cs typeface="+mj-cs"/>
              </a:rPr>
              <a:t>pp</a:t>
            </a:r>
            <a:r>
              <a:rPr lang="en-US" sz="4000" kern="1200" spc="-175" dirty="0">
                <a:solidFill>
                  <a:schemeClr val="bg1"/>
                </a:solidFill>
                <a:latin typeface="+mj-lt"/>
                <a:ea typeface="+mj-ea"/>
                <a:cs typeface="+mj-cs"/>
              </a:rPr>
              <a:t>r</a:t>
            </a:r>
            <a:r>
              <a:rPr lang="en-US" sz="4000" kern="1200" spc="-150" dirty="0">
                <a:solidFill>
                  <a:schemeClr val="bg1"/>
                </a:solidFill>
                <a:latin typeface="+mj-lt"/>
                <a:ea typeface="+mj-ea"/>
                <a:cs typeface="+mj-cs"/>
              </a:rPr>
              <a:t>oa</a:t>
            </a:r>
            <a:r>
              <a:rPr lang="en-US" sz="4000" kern="1200" spc="-105" dirty="0">
                <a:solidFill>
                  <a:schemeClr val="bg1"/>
                </a:solidFill>
                <a:latin typeface="+mj-lt"/>
                <a:ea typeface="+mj-ea"/>
                <a:cs typeface="+mj-cs"/>
              </a:rPr>
              <a:t>c</a:t>
            </a:r>
            <a:r>
              <a:rPr lang="en-US" sz="4000" kern="1200" dirty="0">
                <a:solidFill>
                  <a:schemeClr val="bg1"/>
                </a:solidFill>
                <a:latin typeface="+mj-lt"/>
                <a:ea typeface="+mj-ea"/>
                <a:cs typeface="+mj-cs"/>
              </a:rPr>
              <a:t>h</a:t>
            </a:r>
          </a:p>
        </p:txBody>
      </p:sp>
      <p:sp>
        <p:nvSpPr>
          <p:cNvPr id="30" name="Rectangle 2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bject 3"/>
          <p:cNvSpPr/>
          <p:nvPr/>
        </p:nvSpPr>
        <p:spPr>
          <a:xfrm>
            <a:off x="11582400" y="6543675"/>
            <a:ext cx="57150" cy="85725"/>
          </a:xfrm>
          <a:custGeom>
            <a:avLst/>
            <a:gdLst/>
            <a:ahLst/>
            <a:cxnLst/>
            <a:rect l="l" t="t" r="r" b="b"/>
            <a:pathLst>
              <a:path w="57150" h="85725">
                <a:moveTo>
                  <a:pt x="57150" y="0"/>
                </a:moveTo>
                <a:lnTo>
                  <a:pt x="0" y="0"/>
                </a:lnTo>
                <a:lnTo>
                  <a:pt x="0" y="11544"/>
                </a:lnTo>
                <a:lnTo>
                  <a:pt x="38226" y="11544"/>
                </a:lnTo>
                <a:lnTo>
                  <a:pt x="5842" y="80860"/>
                </a:lnTo>
                <a:lnTo>
                  <a:pt x="17145" y="85407"/>
                </a:lnTo>
                <a:lnTo>
                  <a:pt x="57150" y="0"/>
                </a:lnTo>
                <a:close/>
              </a:path>
            </a:pathLst>
          </a:custGeom>
          <a:solidFill>
            <a:srgbClr val="A6A6A6">
              <a:alpha val="79998"/>
            </a:srgbClr>
          </a:solidFill>
        </p:spPr>
        <p:txBody>
          <a:bodyPr wrap="square" lIns="0" tIns="0" rIns="0" bIns="0" rtlCol="0"/>
          <a:lstStyle/>
          <a:p>
            <a:endParaRPr/>
          </a:p>
        </p:txBody>
      </p:sp>
      <p:graphicFrame>
        <p:nvGraphicFramePr>
          <p:cNvPr id="34" name="object 4">
            <a:extLst>
              <a:ext uri="{FF2B5EF4-FFF2-40B4-BE49-F238E27FC236}">
                <a16:creationId xmlns:a16="http://schemas.microsoft.com/office/drawing/2014/main" id="{32FC5691-7287-982F-4319-5252FEE9B514}"/>
              </a:ext>
            </a:extLst>
          </p:cNvPr>
          <p:cNvGraphicFramePr/>
          <p:nvPr/>
        </p:nvGraphicFramePr>
        <p:xfrm>
          <a:off x="1155548" y="2217343"/>
          <a:ext cx="9880893" cy="39596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Audio 4">
            <a:hlinkClick r:id="" action="ppaction://media"/>
            <a:extLst>
              <a:ext uri="{FF2B5EF4-FFF2-40B4-BE49-F238E27FC236}">
                <a16:creationId xmlns:a16="http://schemas.microsoft.com/office/drawing/2014/main" id="{CB8264AA-4789-8558-EBBA-5D7ECFC33CE0}"/>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0033"/>
    </mc:Choice>
    <mc:Fallback>
      <p:transition spd="slow" advTm="100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object 2"/>
          <p:cNvSpPr txBox="1">
            <a:spLocks noGrp="1"/>
          </p:cNvSpPr>
          <p:nvPr>
            <p:ph type="title"/>
          </p:nvPr>
        </p:nvSpPr>
        <p:spPr>
          <a:xfrm>
            <a:off x="479394" y="1070800"/>
            <a:ext cx="3939688" cy="5583126"/>
          </a:xfrm>
          <a:prstGeom prst="rect">
            <a:avLst/>
          </a:prstGeom>
        </p:spPr>
        <p:txBody>
          <a:bodyPr vert="horz" lIns="0" tIns="13335" rIns="0" bIns="0" rtlCol="0">
            <a:normAutofit/>
          </a:bodyPr>
          <a:lstStyle/>
          <a:p>
            <a:pPr marL="12700" algn="r">
              <a:spcBef>
                <a:spcPts val="105"/>
              </a:spcBef>
            </a:pPr>
            <a:r>
              <a:rPr lang="en-US" sz="5600" spc="-130"/>
              <a:t>Evaluation</a:t>
            </a:r>
            <a:r>
              <a:rPr lang="en-US" sz="5600" spc="-100"/>
              <a:t> </a:t>
            </a:r>
            <a:r>
              <a:rPr lang="en-US" sz="5600" spc="-125"/>
              <a:t>Methodology</a:t>
            </a:r>
          </a:p>
        </p:txBody>
      </p:sp>
      <p:cxnSp>
        <p:nvCxnSpPr>
          <p:cNvPr id="24" name="Straight Connector 23">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 name="object 3"/>
          <p:cNvSpPr/>
          <p:nvPr/>
        </p:nvSpPr>
        <p:spPr>
          <a:xfrm>
            <a:off x="11582400" y="6543675"/>
            <a:ext cx="47625" cy="85725"/>
          </a:xfrm>
          <a:custGeom>
            <a:avLst/>
            <a:gdLst/>
            <a:ahLst/>
            <a:cxnLst/>
            <a:rect l="l" t="t" r="r" b="b"/>
            <a:pathLst>
              <a:path w="47625" h="85725">
                <a:moveTo>
                  <a:pt x="47498" y="21475"/>
                </a:moveTo>
                <a:lnTo>
                  <a:pt x="45212" y="14198"/>
                </a:lnTo>
                <a:lnTo>
                  <a:pt x="42545" y="10960"/>
                </a:lnTo>
                <a:lnTo>
                  <a:pt x="36195" y="3162"/>
                </a:lnTo>
                <a:lnTo>
                  <a:pt x="36195" y="22529"/>
                </a:lnTo>
                <a:lnTo>
                  <a:pt x="36195" y="28282"/>
                </a:lnTo>
                <a:lnTo>
                  <a:pt x="35560" y="33528"/>
                </a:lnTo>
                <a:lnTo>
                  <a:pt x="31623" y="36474"/>
                </a:lnTo>
                <a:lnTo>
                  <a:pt x="27686" y="37934"/>
                </a:lnTo>
                <a:lnTo>
                  <a:pt x="20066" y="37934"/>
                </a:lnTo>
                <a:lnTo>
                  <a:pt x="17145" y="36626"/>
                </a:lnTo>
                <a:lnTo>
                  <a:pt x="12065" y="31381"/>
                </a:lnTo>
                <a:lnTo>
                  <a:pt x="10922" y="28282"/>
                </a:lnTo>
                <a:lnTo>
                  <a:pt x="10922" y="20726"/>
                </a:lnTo>
                <a:lnTo>
                  <a:pt x="11938" y="17462"/>
                </a:lnTo>
                <a:lnTo>
                  <a:pt x="16637" y="12255"/>
                </a:lnTo>
                <a:lnTo>
                  <a:pt x="19558" y="10960"/>
                </a:lnTo>
                <a:lnTo>
                  <a:pt x="26924" y="10960"/>
                </a:lnTo>
                <a:lnTo>
                  <a:pt x="29972" y="12496"/>
                </a:lnTo>
                <a:lnTo>
                  <a:pt x="34925" y="18605"/>
                </a:lnTo>
                <a:lnTo>
                  <a:pt x="36195" y="22529"/>
                </a:lnTo>
                <a:lnTo>
                  <a:pt x="36195" y="3162"/>
                </a:lnTo>
                <a:lnTo>
                  <a:pt x="35941" y="2844"/>
                </a:lnTo>
                <a:lnTo>
                  <a:pt x="30099" y="0"/>
                </a:lnTo>
                <a:lnTo>
                  <a:pt x="16637" y="0"/>
                </a:lnTo>
                <a:lnTo>
                  <a:pt x="11049" y="2400"/>
                </a:lnTo>
                <a:lnTo>
                  <a:pt x="2286" y="12014"/>
                </a:lnTo>
                <a:lnTo>
                  <a:pt x="0" y="17868"/>
                </a:lnTo>
                <a:lnTo>
                  <a:pt x="0" y="31407"/>
                </a:lnTo>
                <a:lnTo>
                  <a:pt x="2159" y="37084"/>
                </a:lnTo>
                <a:lnTo>
                  <a:pt x="10414" y="46532"/>
                </a:lnTo>
                <a:lnTo>
                  <a:pt x="15494" y="48895"/>
                </a:lnTo>
                <a:lnTo>
                  <a:pt x="25908" y="48895"/>
                </a:lnTo>
                <a:lnTo>
                  <a:pt x="29972" y="47726"/>
                </a:lnTo>
                <a:lnTo>
                  <a:pt x="33401" y="45389"/>
                </a:lnTo>
                <a:lnTo>
                  <a:pt x="31877" y="51219"/>
                </a:lnTo>
                <a:lnTo>
                  <a:pt x="10160" y="76593"/>
                </a:lnTo>
                <a:lnTo>
                  <a:pt x="16891" y="85217"/>
                </a:lnTo>
                <a:lnTo>
                  <a:pt x="42672" y="53251"/>
                </a:lnTo>
                <a:lnTo>
                  <a:pt x="45339" y="45580"/>
                </a:lnTo>
                <a:lnTo>
                  <a:pt x="45339" y="45389"/>
                </a:lnTo>
                <a:lnTo>
                  <a:pt x="46990" y="37934"/>
                </a:lnTo>
                <a:lnTo>
                  <a:pt x="47498" y="31407"/>
                </a:lnTo>
                <a:lnTo>
                  <a:pt x="47498" y="21475"/>
                </a:lnTo>
                <a:close/>
              </a:path>
            </a:pathLst>
          </a:custGeom>
          <a:solidFill>
            <a:srgbClr val="A6A6A6">
              <a:alpha val="79998"/>
            </a:srgbClr>
          </a:solidFill>
        </p:spPr>
        <p:txBody>
          <a:bodyPr wrap="square" lIns="0" tIns="0" rIns="0" bIns="0" rtlCol="0"/>
          <a:lstStyle/>
          <a:p>
            <a:endParaRPr/>
          </a:p>
        </p:txBody>
      </p:sp>
      <p:graphicFrame>
        <p:nvGraphicFramePr>
          <p:cNvPr id="17" name="object 4">
            <a:extLst>
              <a:ext uri="{FF2B5EF4-FFF2-40B4-BE49-F238E27FC236}">
                <a16:creationId xmlns:a16="http://schemas.microsoft.com/office/drawing/2014/main" id="{32B05F6B-89FE-073B-3DAE-57299A36E4A5}"/>
              </a:ext>
            </a:extLst>
          </p:cNvPr>
          <p:cNvGraphicFramePr>
            <a:graphicFrameLocks noGrp="1"/>
          </p:cNvGraphicFramePr>
          <p:nvPr>
            <p:ph idx="1"/>
            <p:extLst>
              <p:ext uri="{D42A27DB-BD31-4B8C-83A1-F6EECF244321}">
                <p14:modId xmlns:p14="http://schemas.microsoft.com/office/powerpoint/2010/main" val="2619038349"/>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Audio 4">
            <a:hlinkClick r:id="" action="ppaction://media"/>
            <a:extLst>
              <a:ext uri="{FF2B5EF4-FFF2-40B4-BE49-F238E27FC236}">
                <a16:creationId xmlns:a16="http://schemas.microsoft.com/office/drawing/2014/main" id="{625BA5D7-E8B7-FCBD-4D63-CE509F8301AB}"/>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5270"/>
    </mc:Choice>
    <mc:Fallback>
      <p:transition spd="slow" advTm="15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bject 2"/>
          <p:cNvSpPr txBox="1">
            <a:spLocks noGrp="1"/>
          </p:cNvSpPr>
          <p:nvPr>
            <p:ph type="title"/>
          </p:nvPr>
        </p:nvSpPr>
        <p:spPr>
          <a:xfrm>
            <a:off x="1371597" y="348865"/>
            <a:ext cx="10044023" cy="877729"/>
          </a:xfrm>
          <a:prstGeom prst="rect">
            <a:avLst/>
          </a:prstGeom>
        </p:spPr>
        <p:txBody>
          <a:bodyPr vert="horz" lIns="91440" tIns="45720" rIns="91440" bIns="45720" rtlCol="0" anchor="ctr">
            <a:normAutofit/>
          </a:bodyPr>
          <a:lstStyle/>
          <a:p>
            <a:pPr marL="12700"/>
            <a:r>
              <a:rPr lang="en-US" sz="4000" kern="1200" spc="-175" dirty="0">
                <a:solidFill>
                  <a:srgbClr val="FFFFFF"/>
                </a:solidFill>
                <a:latin typeface="+mj-lt"/>
                <a:ea typeface="+mj-ea"/>
                <a:cs typeface="+mj-cs"/>
              </a:rPr>
              <a:t>O</a:t>
            </a:r>
            <a:r>
              <a:rPr lang="en-US" sz="4000" kern="1200" spc="-165" dirty="0">
                <a:solidFill>
                  <a:srgbClr val="FFFFFF"/>
                </a:solidFill>
                <a:latin typeface="+mj-lt"/>
                <a:ea typeface="+mj-ea"/>
                <a:cs typeface="+mj-cs"/>
              </a:rPr>
              <a:t>v</a:t>
            </a:r>
            <a:r>
              <a:rPr lang="en-US" sz="4000" kern="1200" spc="-125" dirty="0">
                <a:solidFill>
                  <a:srgbClr val="FFFFFF"/>
                </a:solidFill>
                <a:latin typeface="+mj-lt"/>
                <a:ea typeface="+mj-ea"/>
                <a:cs typeface="+mj-cs"/>
              </a:rPr>
              <a:t>e</a:t>
            </a:r>
            <a:r>
              <a:rPr lang="en-US" sz="4000" kern="1200" spc="-175" dirty="0">
                <a:solidFill>
                  <a:srgbClr val="FFFFFF"/>
                </a:solidFill>
                <a:latin typeface="+mj-lt"/>
                <a:ea typeface="+mj-ea"/>
                <a:cs typeface="+mj-cs"/>
              </a:rPr>
              <a:t>r</a:t>
            </a:r>
            <a:r>
              <a:rPr lang="en-US" sz="4000" kern="1200" spc="-165" dirty="0">
                <a:solidFill>
                  <a:srgbClr val="FFFFFF"/>
                </a:solidFill>
                <a:latin typeface="+mj-lt"/>
                <a:ea typeface="+mj-ea"/>
                <a:cs typeface="+mj-cs"/>
              </a:rPr>
              <a:t>v</a:t>
            </a:r>
            <a:r>
              <a:rPr lang="en-US" sz="4000" kern="1200" spc="-125" dirty="0">
                <a:solidFill>
                  <a:srgbClr val="FFFFFF"/>
                </a:solidFill>
                <a:latin typeface="+mj-lt"/>
                <a:ea typeface="+mj-ea"/>
                <a:cs typeface="+mj-cs"/>
              </a:rPr>
              <a:t>ie</a:t>
            </a:r>
            <a:r>
              <a:rPr lang="en-US" sz="4000" kern="1200" dirty="0">
                <a:solidFill>
                  <a:srgbClr val="FFFFFF"/>
                </a:solidFill>
                <a:latin typeface="+mj-lt"/>
                <a:ea typeface="+mj-ea"/>
                <a:cs typeface="+mj-cs"/>
              </a:rPr>
              <a:t>w</a:t>
            </a:r>
            <a:r>
              <a:rPr lang="en-US" sz="4000" kern="1200" spc="-480" dirty="0">
                <a:solidFill>
                  <a:srgbClr val="FFFFFF"/>
                </a:solidFill>
                <a:latin typeface="+mj-lt"/>
                <a:ea typeface="+mj-ea"/>
                <a:cs typeface="+mj-cs"/>
              </a:rPr>
              <a:t> </a:t>
            </a:r>
            <a:r>
              <a:rPr lang="en-US" sz="4000" kern="1200" spc="-150" dirty="0">
                <a:solidFill>
                  <a:srgbClr val="FFFFFF"/>
                </a:solidFill>
                <a:latin typeface="+mj-lt"/>
                <a:ea typeface="+mj-ea"/>
                <a:cs typeface="+mj-cs"/>
              </a:rPr>
              <a:t>o</a:t>
            </a:r>
            <a:r>
              <a:rPr lang="en-US" sz="4000" kern="1200" dirty="0">
                <a:solidFill>
                  <a:srgbClr val="FFFFFF"/>
                </a:solidFill>
                <a:latin typeface="+mj-lt"/>
                <a:ea typeface="+mj-ea"/>
                <a:cs typeface="+mj-cs"/>
              </a:rPr>
              <a:t>f</a:t>
            </a:r>
            <a:r>
              <a:rPr lang="en-US" sz="4000" kern="1200" spc="-325" dirty="0">
                <a:solidFill>
                  <a:srgbClr val="FFFFFF"/>
                </a:solidFill>
                <a:latin typeface="+mj-lt"/>
                <a:ea typeface="+mj-ea"/>
                <a:cs typeface="+mj-cs"/>
              </a:rPr>
              <a:t> </a:t>
            </a:r>
            <a:r>
              <a:rPr lang="en-US" sz="4000" kern="1200" spc="25" dirty="0">
                <a:solidFill>
                  <a:srgbClr val="FFFFFF"/>
                </a:solidFill>
                <a:latin typeface="+mj-lt"/>
                <a:ea typeface="+mj-ea"/>
                <a:cs typeface="+mj-cs"/>
              </a:rPr>
              <a:t>D</a:t>
            </a:r>
            <a:r>
              <a:rPr lang="en-US" sz="4000" kern="1200" dirty="0">
                <a:solidFill>
                  <a:srgbClr val="FFFFFF"/>
                </a:solidFill>
                <a:latin typeface="+mj-lt"/>
                <a:ea typeface="+mj-ea"/>
                <a:cs typeface="+mj-cs"/>
              </a:rPr>
              <a:t>atas</a:t>
            </a:r>
            <a:r>
              <a:rPr lang="en-US" sz="4000" kern="1200" spc="5" dirty="0">
                <a:solidFill>
                  <a:srgbClr val="FFFFFF"/>
                </a:solidFill>
                <a:latin typeface="+mj-lt"/>
                <a:ea typeface="+mj-ea"/>
                <a:cs typeface="+mj-cs"/>
              </a:rPr>
              <a:t>e</a:t>
            </a:r>
            <a:r>
              <a:rPr lang="en-US" sz="4000" kern="1200" dirty="0">
                <a:solidFill>
                  <a:srgbClr val="FFFFFF"/>
                </a:solidFill>
                <a:latin typeface="+mj-lt"/>
                <a:ea typeface="+mj-ea"/>
                <a:cs typeface="+mj-cs"/>
              </a:rPr>
              <a:t>t</a:t>
            </a:r>
          </a:p>
        </p:txBody>
      </p:sp>
      <p:sp>
        <p:nvSpPr>
          <p:cNvPr id="3" name="object 3"/>
          <p:cNvSpPr/>
          <p:nvPr/>
        </p:nvSpPr>
        <p:spPr>
          <a:xfrm>
            <a:off x="11582400" y="6543675"/>
            <a:ext cx="47625" cy="85725"/>
          </a:xfrm>
          <a:custGeom>
            <a:avLst/>
            <a:gdLst/>
            <a:ahLst/>
            <a:cxnLst/>
            <a:rect l="l" t="t" r="r" b="b"/>
            <a:pathLst>
              <a:path w="47625" h="85725">
                <a:moveTo>
                  <a:pt x="47371" y="53365"/>
                </a:moveTo>
                <a:lnTo>
                  <a:pt x="36576" y="38303"/>
                </a:lnTo>
                <a:lnTo>
                  <a:pt x="36576" y="56616"/>
                </a:lnTo>
                <a:lnTo>
                  <a:pt x="36576" y="64566"/>
                </a:lnTo>
                <a:lnTo>
                  <a:pt x="35433" y="67818"/>
                </a:lnTo>
                <a:lnTo>
                  <a:pt x="30861" y="72974"/>
                </a:lnTo>
                <a:lnTo>
                  <a:pt x="27940" y="74256"/>
                </a:lnTo>
                <a:lnTo>
                  <a:pt x="20447" y="74256"/>
                </a:lnTo>
                <a:lnTo>
                  <a:pt x="17272" y="72758"/>
                </a:lnTo>
                <a:lnTo>
                  <a:pt x="14605" y="69748"/>
                </a:lnTo>
                <a:lnTo>
                  <a:pt x="12192" y="66713"/>
                </a:lnTo>
                <a:lnTo>
                  <a:pt x="10922" y="62877"/>
                </a:lnTo>
                <a:lnTo>
                  <a:pt x="11049" y="53797"/>
                </a:lnTo>
                <a:lnTo>
                  <a:pt x="21082" y="47167"/>
                </a:lnTo>
                <a:lnTo>
                  <a:pt x="27178" y="47167"/>
                </a:lnTo>
                <a:lnTo>
                  <a:pt x="30353" y="48412"/>
                </a:lnTo>
                <a:lnTo>
                  <a:pt x="32893" y="50901"/>
                </a:lnTo>
                <a:lnTo>
                  <a:pt x="35306" y="53365"/>
                </a:lnTo>
                <a:lnTo>
                  <a:pt x="36576" y="56616"/>
                </a:lnTo>
                <a:lnTo>
                  <a:pt x="36576" y="38303"/>
                </a:lnTo>
                <a:lnTo>
                  <a:pt x="32004" y="36207"/>
                </a:lnTo>
                <a:lnTo>
                  <a:pt x="21971" y="36207"/>
                </a:lnTo>
                <a:lnTo>
                  <a:pt x="17780" y="37338"/>
                </a:lnTo>
                <a:lnTo>
                  <a:pt x="13716" y="39598"/>
                </a:lnTo>
                <a:lnTo>
                  <a:pt x="15748" y="33045"/>
                </a:lnTo>
                <a:lnTo>
                  <a:pt x="18796" y="27330"/>
                </a:lnTo>
                <a:lnTo>
                  <a:pt x="26543" y="17627"/>
                </a:lnTo>
                <a:lnTo>
                  <a:pt x="31496" y="13157"/>
                </a:lnTo>
                <a:lnTo>
                  <a:pt x="37338" y="9055"/>
                </a:lnTo>
                <a:lnTo>
                  <a:pt x="30607" y="0"/>
                </a:lnTo>
                <a:lnTo>
                  <a:pt x="5715" y="28854"/>
                </a:lnTo>
                <a:lnTo>
                  <a:pt x="1016" y="42075"/>
                </a:lnTo>
                <a:lnTo>
                  <a:pt x="127" y="47828"/>
                </a:lnTo>
                <a:lnTo>
                  <a:pt x="0" y="64566"/>
                </a:lnTo>
                <a:lnTo>
                  <a:pt x="2159" y="71475"/>
                </a:lnTo>
                <a:lnTo>
                  <a:pt x="11176" y="82473"/>
                </a:lnTo>
                <a:lnTo>
                  <a:pt x="16891" y="85217"/>
                </a:lnTo>
                <a:lnTo>
                  <a:pt x="30607" y="85217"/>
                </a:lnTo>
                <a:lnTo>
                  <a:pt x="36195" y="82804"/>
                </a:lnTo>
                <a:lnTo>
                  <a:pt x="44196" y="74256"/>
                </a:lnTo>
                <a:lnTo>
                  <a:pt x="45212" y="73113"/>
                </a:lnTo>
                <a:lnTo>
                  <a:pt x="47371" y="67221"/>
                </a:lnTo>
                <a:lnTo>
                  <a:pt x="47371" y="53365"/>
                </a:lnTo>
                <a:close/>
              </a:path>
            </a:pathLst>
          </a:custGeom>
          <a:solidFill>
            <a:srgbClr val="A6A6A6">
              <a:alpha val="79998"/>
            </a:srgbClr>
          </a:solidFill>
        </p:spPr>
        <p:txBody>
          <a:bodyPr wrap="square" lIns="0" tIns="0" rIns="0" bIns="0" rtlCol="0"/>
          <a:lstStyle/>
          <a:p>
            <a:endParaRPr/>
          </a:p>
        </p:txBody>
      </p:sp>
      <p:graphicFrame>
        <p:nvGraphicFramePr>
          <p:cNvPr id="28" name="object 4">
            <a:extLst>
              <a:ext uri="{FF2B5EF4-FFF2-40B4-BE49-F238E27FC236}">
                <a16:creationId xmlns:a16="http://schemas.microsoft.com/office/drawing/2014/main" id="{3F094AC9-BB3C-F35B-F681-A64B01C0C2BA}"/>
              </a:ext>
            </a:extLst>
          </p:cNvPr>
          <p:cNvGraphicFramePr/>
          <p:nvPr>
            <p:extLst>
              <p:ext uri="{D42A27DB-BD31-4B8C-83A1-F6EECF244321}">
                <p14:modId xmlns:p14="http://schemas.microsoft.com/office/powerpoint/2010/main" val="2770917934"/>
              </p:ext>
            </p:extLst>
          </p:nvPr>
        </p:nvGraphicFramePr>
        <p:xfrm>
          <a:off x="644056" y="2131795"/>
          <a:ext cx="10927829" cy="41928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Audio 4">
            <a:hlinkClick r:id="" action="ppaction://media"/>
            <a:extLst>
              <a:ext uri="{FF2B5EF4-FFF2-40B4-BE49-F238E27FC236}">
                <a16:creationId xmlns:a16="http://schemas.microsoft.com/office/drawing/2014/main" id="{6E4E2689-95B4-F806-A150-835483E96218}"/>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4494"/>
    </mc:Choice>
    <mc:Fallback>
      <p:transition spd="slow" advTm="144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0CD48-4EF1-CE57-8C80-6B2E6EB9971F}"/>
              </a:ext>
            </a:extLst>
          </p:cNvPr>
          <p:cNvSpPr>
            <a:spLocks noGrp="1"/>
          </p:cNvSpPr>
          <p:nvPr>
            <p:ph type="title"/>
          </p:nvPr>
        </p:nvSpPr>
        <p:spPr/>
        <p:txBody>
          <a:bodyPr/>
          <a:lstStyle/>
          <a:p>
            <a:endParaRPr lang="en-US"/>
          </a:p>
        </p:txBody>
      </p:sp>
      <p:pic>
        <p:nvPicPr>
          <p:cNvPr id="5" name="Content Placeholder 4" descr="A screenshot of a computer">
            <a:extLst>
              <a:ext uri="{FF2B5EF4-FFF2-40B4-BE49-F238E27FC236}">
                <a16:creationId xmlns:a16="http://schemas.microsoft.com/office/drawing/2014/main" id="{99A8AB94-1C48-F652-186D-5512981EA6D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85800" y="365125"/>
            <a:ext cx="10667999" cy="5959475"/>
          </a:xfrm>
        </p:spPr>
      </p:pic>
      <p:pic>
        <p:nvPicPr>
          <p:cNvPr id="4" name="Audio 3">
            <a:hlinkClick r:id="" action="ppaction://media"/>
            <a:extLst>
              <a:ext uri="{FF2B5EF4-FFF2-40B4-BE49-F238E27FC236}">
                <a16:creationId xmlns:a16="http://schemas.microsoft.com/office/drawing/2014/main" id="{7BE1240B-04EA-5006-90ED-F2E25C3E522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23911452"/>
      </p:ext>
    </p:extLst>
  </p:cSld>
  <p:clrMapOvr>
    <a:masterClrMapping/>
  </p:clrMapOvr>
  <mc:AlternateContent xmlns:mc="http://schemas.openxmlformats.org/markup-compatibility/2006">
    <mc:Choice xmlns:p14="http://schemas.microsoft.com/office/powerpoint/2010/main" Requires="p14">
      <p:transition spd="slow" p14:dur="2000" advTm="9981"/>
    </mc:Choice>
    <mc:Fallback>
      <p:transition spd="slow" advTm="99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341</TotalTime>
  <Words>802</Words>
  <Application>Microsoft Office PowerPoint</Application>
  <PresentationFormat>Widescreen</PresentationFormat>
  <Paragraphs>54</Paragraphs>
  <Slides>14</Slides>
  <Notes>0</Notes>
  <HiddenSlides>0</HiddenSlides>
  <MMClips>14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PowerPoint Presentation</vt:lpstr>
      <vt:lpstr>Statement of Project Objectives</vt:lpstr>
      <vt:lpstr>Statement of Value</vt:lpstr>
      <vt:lpstr>Review of the State of art</vt:lpstr>
      <vt:lpstr>PowerPoint Presentation</vt:lpstr>
      <vt:lpstr>Approach</vt:lpstr>
      <vt:lpstr>Evaluation Methodology</vt:lpstr>
      <vt:lpstr>Overview of Dataset</vt:lpstr>
      <vt:lpstr>PowerPoint Presentation</vt:lpstr>
      <vt:lpstr>PowerPoint Presentation</vt:lpstr>
      <vt:lpstr>Approach</vt:lpstr>
      <vt:lpstr>PowerPoint Presentation</vt:lpstr>
      <vt:lpstr>Basic Code of LSTM Single Layer Bidirectional with Attention</vt:lpstr>
      <vt:lpstr>Performance &amp; Evaluation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vijaya bhargavi pedineedi</dc:creator>
  <cp:lastModifiedBy>jhansi koritala</cp:lastModifiedBy>
  <cp:revision>11</cp:revision>
  <dcterms:created xsi:type="dcterms:W3CDTF">2023-10-31T02:20:07Z</dcterms:created>
  <dcterms:modified xsi:type="dcterms:W3CDTF">2023-12-01T05:14:57Z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2023-04-21T00:00:00Z</vt:filetime>
  </property>
  <property fmtid="{D5CDD505-2E9C-101B-9397-08002B2CF9AE}" pid="3" name="LastSaved">
    <vt:filetime>2023-10-31T00:00:00Z</vt:filetime>
  </property>
</Properties>
</file>